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.jpg"/>
  <Default Extension="png" ContentType="image/png"/>
  <Default Extension="rels" ContentType="application/vnd.openxmlformats-package.relationship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diagrams/colors1.xml" ContentType="application/vnd.openxmlformats-officedocument.drawingml.diagramColors+xml"/>
  <Override PartName="/ppt/diagrams/data1.xml" ContentType="application/vnd.openxmlformats-officedocument.drawingml.diagramData+xml"/>
  <Override PartName="/ppt/diagrams/drawing1.xml" ContentType="application/vnd.ms-office.drawingml.diagramDrawing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autoCompressPictures="0">
  <p:sldMasterIdLst>
    <p:sldMasterId id="2147483648" r:id="rId1"/>
  </p:sldMasterIdLst>
  <p:notesMasterIdLst>
    <p:notesMasterId r:id="rId4"/>
  </p:notesMasterIdLst>
  <p:sldIdLst>
    <p:sldId id="292" r:id="rId3"/>
    <p:sldId id="1305" r:id="rId5"/>
    <p:sldId id="352" r:id="rId6"/>
    <p:sldId id="1300" r:id="rId7"/>
    <p:sldId id="1284" r:id="rId8"/>
    <p:sldId id="1285" r:id="rId9"/>
    <p:sldId id="1303" r:id="rId10"/>
    <p:sldId id="1306" r:id="rId11"/>
    <p:sldId id="1307" r:id="rId12"/>
    <p:sldId id="1308" r:id="rId13"/>
    <p:sldId id="1309" r:id="rId14"/>
    <p:sldId id="1304" r:id="rId15"/>
    <p:sldId id="1310" r:id="rId16"/>
    <p:sldId id="1311" r:id="rId17"/>
    <p:sldId id="1312" r:id="rId18"/>
    <p:sldId id="1286" r:id="rId19"/>
    <p:sldId id="1297" r:id="rId20"/>
    <p:sldId id="1288" r:id="rId21"/>
    <p:sldId id="1249" r:id="rId22"/>
  </p:sldIdLst>
  <p:sldSz cx="9144000" cy="5143500" type="screen16x9"/>
  <p:notesSz cx="6858000" cy="9144000"/>
  <p:custShowLst>
    <p:custShow name="Custom Show 1" id="0">
      <p:sldLst>
        <p:sld r:id="rId3"/>
        <p:sld r:id="rId6"/>
        <p:sld r:id="rId7"/>
        <p:sld r:id="rId8"/>
        <p:sld r:id="rId19"/>
      </p:sldLst>
    </p:custShow>
  </p:custShow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  <p:extLst>
    <p:ext uri="{EFAFB233-063F-42B5-8137-9DF3F51BA10A}">
      <p15:sldGuideLst xmlns:p15="http://schemas.microsoft.com/office/powerpoint/2012/main">
        <p15:guide id="1" orient="horz" pos="612" userDrawn="1">
          <p15:clr>
            <a:srgbClr val="A4A3A4"/>
          </p15:clr>
        </p15:guide>
        <p15:guide id="2" pos="144" userDrawn="1">
          <p15:clr>
            <a:srgbClr val="A4A3A4"/>
          </p15:clr>
        </p15:guide>
        <p15:guide id="3" orient="horz" pos="87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13163"/>
    <a:srgbClr val="213264"/>
    <a:srgbClr val="841910"/>
    <a:srgbClr val="DFDDFB"/>
    <a:srgbClr val="213164"/>
    <a:srgbClr val="E3E1FB"/>
    <a:srgbClr val="FFAB40"/>
    <a:srgbClr val="FFFFFF"/>
    <a:srgbClr val="0000FF"/>
    <a:srgbClr val="FFCD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3447" autoAdjust="0"/>
  </p:normalViewPr>
  <p:slideViewPr>
    <p:cSldViewPr snapToGrid="0" showGuides="1">
      <p:cViewPr varScale="1">
        <p:scale>
          <a:sx n="106" d="100"/>
          <a:sy n="106" d="100"/>
        </p:scale>
        <p:origin x="778" y="62"/>
      </p:cViewPr>
      <p:guideLst>
        <p:guide orient="horz" pos="612"/>
        <p:guide pos="144"/>
        <p:guide orient="horz" pos="87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8" Type="http://schemas.openxmlformats.org/officeDocument/2006/relationships/customXml" Target="../customXml/item3.xml"/><Relationship Id="rId27" Type="http://schemas.openxmlformats.org/officeDocument/2006/relationships/customXml" Target="../customXml/item2.xml"/><Relationship Id="rId26" Type="http://schemas.openxmlformats.org/officeDocument/2006/relationships/customXml" Target="../customXml/item1.xml"/><Relationship Id="rId25" Type="http://schemas.openxmlformats.org/officeDocument/2006/relationships/tableStyles" Target="tableStyles.xml"/><Relationship Id="rId24" Type="http://schemas.openxmlformats.org/officeDocument/2006/relationships/viewProps" Target="viewProps.xml"/><Relationship Id="rId23" Type="http://schemas.openxmlformats.org/officeDocument/2006/relationships/presProps" Target="presProps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CE7D7BE-B1CD-41F1-9DDE-F3BBBC55BBFD}" type="doc">
      <dgm:prSet loTypeId="urn:microsoft.com/office/officeart/2011/layout/Circle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660E8EA-4C38-4480-80FB-2EE5BA6984B3}" type="pres">
      <dgm:prSet presAssocID="{9CE7D7BE-B1CD-41F1-9DDE-F3BBBC55BBFD}" presName="Name0" presStyleCnt="0">
        <dgm:presLayoutVars>
          <dgm:chMax val="11"/>
          <dgm:chPref val="11"/>
          <dgm:dir/>
          <dgm:resizeHandles/>
        </dgm:presLayoutVars>
      </dgm:prSet>
      <dgm:spPr/>
    </dgm:pt>
  </dgm:ptLst>
  <dgm:cxnLst>
    <dgm:cxn modelId="{C84E9C6A-95CD-430E-B250-50748F350F7D}" type="presOf" srcId="{9CE7D7BE-B1CD-41F1-9DDE-F3BBBC55BBFD}" destId="{2660E8EA-4C38-4480-80FB-2EE5BA6984B3}" srcOrd="0" destOrd="0" presId="urn:microsoft.com/office/officeart/2011/layout/CircleProcess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1/layout/CircleProcess">
  <dgm:title val="Circle Process"/>
  <dgm:desc val="Use to show sequential steps in a process. Limited to eleven Level 1 shapes with an unlimited number of Level 2 shapes. Works best with small amounts of text. Unused text does not appear, but remains available if you switch layouts."/>
  <dgm:catLst>
    <dgm:cat type="process" pri="8500"/>
    <dgm:cat type="officeonline" pri="85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11"/>
      <dgm:chPref val="1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5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Parent2" refType="w" fact="0.6249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l" for="ch" forName="Parent1" refType="w" fact="0.1597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l" for="ch" forName="Accent2" refType="w" fact="0.5498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l" for="ch" forName="ParentBackground2" refType="w" fact="0.5648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l" for="ch" forName="Child2" refType="w" fact="0.5648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l" for="ch" forName="Accent1" refType="w" fact="-0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l" for="ch" forName="ParentBackground1" refType="w" fact="0.0997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l" for="ch" forName="Child1" refType="w" fact="0.0997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6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Parent3" refType="w" fact="0.744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l" for="ch" forName="Parent2" refType="w" fact="0.426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l" for="ch" forName="Parent1" refType="w" fact="0.109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l" for="ch" forName="Accent3" refType="w" fact="0.6928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l" for="ch" forName="ParentBackground3" refType="w" fact="0.703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l" for="ch" forName="Child3" refType="w" fact="0.703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l" for="ch" forName="Accent2" refType="w" fact="0.3122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l" for="ch" forName="ParentBackground2" refType="w" fact="0.385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l" for="ch" forName="Child2" refType="w" fact="0.385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l" for="ch" forName="Accent1" refType="w" fact="-0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l" for="ch" forName="ParentBackground1" refType="w" fact="0.068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l" for="ch" forName="Child1" refType="w" fact="0.068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7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Parent4" refType="w" fact="0.8057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l" for="ch" forName="Parent3" refType="w" fact="0.5647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l" for="ch" forName="Parent2" refType="w" fact="0.3237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l" for="ch" forName="Parent1" refType="w" fact="0.0827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l" for="ch" forName="Accent4" refType="w" fact="0.7668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l" for="ch" forName="ParentBackground4" refType="w" fact="0.7746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l" for="ch" forName="Child4" refType="w" fact="0.7746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l" for="ch" forName="Accent3" refType="w" fact="0.476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l" for="ch" forName="ParentBackground3" refType="w" fact="0.5336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l" for="ch" forName="Child3" refType="w" fact="0.5336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l" for="ch" forName="Accent2" refType="w" fact="0.236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l" for="ch" forName="ParentBackground2" refType="w" fact="0.2926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l" for="ch" forName="Child2" refType="w" fact="0.2926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l" for="ch" forName="Accent1" refType="w" fact="-0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l" for="ch" forName="ParentBackground1" refType="w" fact="0.0516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l" for="ch" forName="Child1" refType="w" fact="0.0516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8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Parent5" refType="w" fact="0.8434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l" for="ch" forName="Parent4" refType="w" fact="0.6492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l" for="ch" forName="Parent3" refType="w" fact="0.45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l" for="ch" forName="Parent2" refType="w" fact="0.2609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l" for="ch" forName="Parent1" refType="w" fact="0.0667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l" for="ch" forName="Accent5" refType="w" fact="0.8121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l" for="ch" forName="ParentBackground5" refType="w" fact="0.8183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l" for="ch" forName="Child5" refType="w" fact="0.8183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l" for="ch" forName="Accent4" refType="w" fact="0.5789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l" for="ch" forName="ParentBackground4" refType="w" fact="0.6242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l" for="ch" forName="Child4" refType="w" fact="0.6242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l" for="ch" forName="Accent3" refType="w" fact="0.3848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l" for="ch" forName="ParentBackground3" refType="w" fact="0.43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l" for="ch" forName="Child3" refType="w" fact="0.43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l" for="ch" forName="Accent2" refType="w" fact="0.1906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l" for="ch" forName="ParentBackground2" refType="w" fact="0.2358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l" for="ch" forName="Child2" refType="w" fact="0.2358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l" for="ch" forName="Accent1" refType="w" fact="-0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l" for="ch" forName="ParentBackground1" refType="w" fact="0.0416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l" for="ch" forName="Child1" refType="w" fact="0.0416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9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Parent6" refType="w" fact="0.8689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l" for="ch" forName="Parent5" refType="w" fact="0.7063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l" for="ch" forName="Parent4" refType="w" fact="0.5437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l" for="ch" forName="Parent3" refType="w" fact="0.381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l" for="ch" forName="Parent2" refType="w" fact="0.2184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l" for="ch" forName="Parent1" refType="w" fact="0.0558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l" for="ch" forName="Accent6" refType="w" fact="0.8426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l" for="ch" forName="ParentBackground6" refType="w" fact="0.8479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l" for="ch" forName="Child6" refType="w" fact="0.8479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l" for="ch" forName="Accent5" refType="w" fact="0.6474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l" for="ch" forName="ParentBackground5" refType="w" fact="0.6853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l" for="ch" forName="Child5" refType="w" fact="0.6853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l" for="ch" forName="Accent4" refType="w" fact="0.4848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l" for="ch" forName="ParentBackground4" refType="w" fact="0.5227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l" for="ch" forName="Child4" refType="w" fact="0.5227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l" for="ch" forName="Accent3" refType="w" fact="0.3222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l" for="ch" forName="ParentBackground3" refType="w" fact="0.3601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l" for="ch" forName="Child3" refType="w" fact="0.3601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l" for="ch" forName="Accent2" refType="w" fact="0.1596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l" for="ch" forName="ParentBackground2" refType="w" fact="0.197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l" for="ch" forName="Child2" refType="w" fact="0.197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l" for="ch" forName="Accent1" refType="w" fact="-0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l" for="ch" forName="ParentBackground1" refType="w" fact="0.0348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l" for="ch" forName="Child1" refType="w" fact="0.0348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10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Parent7" refType="w" fact="0.8872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l" for="ch" forName="Parent6" refType="w" fact="0.7473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l" for="ch" forName="Parent5" refType="w" fact="0.607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l" for="ch" forName="Parent4" refType="w" fact="0.4676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l" for="ch" forName="Parent3" refType="w" fact="0.3277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l" for="ch" forName="Parent2" refType="w" fact="0.1879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l" for="ch" forName="Parent1" refType="w" fact="0.048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l" for="ch" forName="Accent7" refType="w" fact="0.8646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l" for="ch" forName="ParentBackground7" refType="w" fact="0.8692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l" for="ch" forName="Child7" refType="w" fact="0.8692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l" for="ch" forName="Accent6" refType="w" fact="0.6967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l" for="ch" forName="ParentBackground6" refType="w" fact="0.7293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l" for="ch" forName="Child6" refType="w" fact="0.7293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l" for="ch" forName="Accent5" refType="w" fact="0.5569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l" for="ch" forName="ParentBackground5" refType="w" fact="0.5894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l" for="ch" forName="Child5" refType="w" fact="0.5894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l" for="ch" forName="Accent4" refType="w" fact="0.417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l" for="ch" forName="ParentBackground4" refType="w" fact="0.4496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l" for="ch" forName="Child4" refType="w" fact="0.4496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l" for="ch" forName="Accent3" refType="w" fact="0.2771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l" for="ch" forName="ParentBackground3" refType="w" fact="0.3097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l" for="ch" forName="Child3" refType="w" fact="0.3097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l" for="ch" forName="Accent2" refType="w" fact="0.1373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l" for="ch" forName="ParentBackground2" refType="w" fact="0.1698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l" for="ch" forName="Child2" refType="w" fact="0.1698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l" for="ch" forName="Accent1" refType="w" fact="-0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l" for="ch" forName="ParentBackground1" refType="w" fact="0.03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l" for="ch" forName="Child1" refType="w" fact="0.03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11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l" for="ch" forName="Parent8" refType="w" fact="0.901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l" for="ch" forName="Parent7" refType="w" fact="0.7783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l" for="ch" forName="Parent6" refType="w" fact="0.6556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l" for="ch" forName="Parent5" refType="w" fact="0.5329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l" for="ch" forName="Parent4" refType="w" fact="0.4102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l" for="ch" forName="Parent3" refType="w" fact="0.287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l" for="ch" forName="Parent2" refType="w" fact="0.1648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l" for="ch" forName="Parent1" refType="w" fact="0.0421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l" for="ch" forName="Accent8" refType="w" fact="0.8813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l" for="ch" forName="ParentBackground8" refType="w" fact="0.8852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l" for="ch" forName="Child8" refType="w" fact="0.8852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l" for="ch" forName="Accent7" refType="w" fact="0.7339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l" for="ch" forName="ParentBackground7" refType="w" fact="0.762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l" for="ch" forName="Child7" refType="w" fact="0.762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l" for="ch" forName="Accent6" refType="w" fact="0.6112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l" for="ch" forName="ParentBackground6" refType="w" fact="0.6398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l" for="ch" forName="Child6" refType="w" fact="0.6398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l" for="ch" forName="Accent5" refType="w" fact="0.488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l" for="ch" forName="ParentBackground5" refType="w" fact="0.5171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l" for="ch" forName="Child5" refType="w" fact="0.5171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l" for="ch" forName="Accent4" refType="w" fact="0.3658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l" for="ch" forName="ParentBackground4" refType="w" fact="0.3944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l" for="ch" forName="Child4" refType="w" fact="0.3944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l" for="ch" forName="Accent3" refType="w" fact="0.2431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l" for="ch" forName="ParentBackground3" refType="w" fact="0.2717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l" for="ch" forName="Child3" refType="w" fact="0.2717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l" for="ch" forName="Accent2" refType="w" fact="0.1204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l" for="ch" forName="ParentBackground2" refType="w" fact="0.149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l" for="ch" forName="Child2" refType="w" fact="0.149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l" for="ch" forName="Accent1" refType="w" fact="-0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l" for="ch" forName="ParentBackground1" refType="w" fact="0.0263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l" for="ch" forName="Child1" refType="w" fact="0.0263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12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l" for="ch" forName="Parent9" refType="w" fact="0.9119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l" for="ch" forName="Parent8" refType="w" fact="0.8026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l" for="ch" forName="Parent7" refType="w" fact="0.6933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l" for="ch" forName="Parent6" refType="w" fact="0.584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l" for="ch" forName="Parent5" refType="w" fact="0.4747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l" for="ch" forName="Parent4" refType="w" fact="0.3654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l" for="ch" forName="Parent3" refType="w" fact="0.2561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l" for="ch" forName="Parent2" refType="w" fact="0.1468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l" for="ch" forName="Parent1" refType="w" fact="0.037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l" for="ch" forName="Accent9" refType="w" fact="0.8942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l" for="ch" forName="ParentBackground9" refType="w" fact="0.8978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l" for="ch" forName="Child9" refType="w" fact="0.8978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l" for="ch" forName="Accent8" refType="w" fact="0.763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l" for="ch" forName="ParentBackground8" refType="w" fact="0.788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l" for="ch" forName="Child8" refType="w" fact="0.788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l" for="ch" forName="Accent7" refType="w" fact="0.6538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l" for="ch" forName="ParentBackground7" refType="w" fact="0.6792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l" for="ch" forName="Child7" refType="w" fact="0.6792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l" for="ch" forName="Accent6" refType="w" fact="0.544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l" for="ch" forName="ParentBackground6" refType="w" fact="0.5699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l" for="ch" forName="Child6" refType="w" fact="0.5699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l" for="ch" forName="Accent5" refType="w" fact="0.4352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l" for="ch" forName="ParentBackground5" refType="w" fact="0.4606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l" for="ch" forName="Child5" refType="w" fact="0.4606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l" for="ch" forName="Accent4" refType="w" fact="0.3259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l" for="ch" forName="ParentBackground4" refType="w" fact="0.3513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l" for="ch" forName="Child4" refType="w" fact="0.3513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l" for="ch" forName="Accent3" refType="w" fact="0.2166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l" for="ch" forName="ParentBackground3" refType="w" fact="0.242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l" for="ch" forName="Child3" refType="w" fact="0.242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l" for="ch" forName="Accent2" refType="w" fact="0.1073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l" for="ch" forName="ParentBackground2" refType="w" fact="0.1327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l" for="ch" forName="Child2" refType="w" fact="0.1327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l" for="ch" forName="Accent1" refType="w" fact="-0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l" for="ch" forName="ParentBackground1" refType="w" fact="0.0234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l" for="ch" forName="Child1" refType="w" fact="0.0234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13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l" for="ch" forName="Parent10" refType="w" fact="0.920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l" for="ch" forName="Parent9" refType="w" fact="0.822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l" for="ch" forName="Parent8" refType="w" fact="0.723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l" for="ch" forName="Parent7" refType="w" fact="0.62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l" for="ch" forName="Parent6" refType="w" fact="0.5264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l" for="ch" forName="Parent5" refType="w" fact="0.4279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l" for="ch" forName="Parent4" refType="w" fact="0.3294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l" for="ch" forName="Parent3" refType="w" fact="0.2309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l" for="ch" forName="Parent2" refType="w" fact="0.1324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l" for="ch" forName="Parent1" refType="w" fact="0.0338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l" for="ch" forName="Accent10" refType="w" fact="0.9047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l" for="ch" forName="ParentBackground10" refType="w" fact="0.9078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l" for="ch" forName="Child10" refType="w" fact="0.9078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l" for="ch" forName="Accent9" refType="w" fact="0.7864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l" for="ch" forName="ParentBackground9" refType="w" fact="0.8093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l" for="ch" forName="Child9" refType="w" fact="0.8093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l" for="ch" forName="Accent8" refType="w" fact="0.6879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l" for="ch" forName="ParentBackground8" refType="w" fact="0.7108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l" for="ch" forName="Child8" refType="w" fact="0.7108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l" for="ch" forName="Accent7" refType="w" fact="0.5893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l" for="ch" forName="ParentBackground7" refType="w" fact="0.6123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l" for="ch" forName="Child7" refType="w" fact="0.6123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l" for="ch" forName="Accent6" refType="w" fact="0.4908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l" for="ch" forName="ParentBackground6" refType="w" fact="0.5137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l" for="ch" forName="Child6" refType="w" fact="0.5137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l" for="ch" forName="Accent5" refType="w" fact="0.3923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l" for="ch" forName="ParentBackground5" refType="w" fact="0.4152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l" for="ch" forName="Child5" refType="w" fact="0.4152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l" for="ch" forName="Accent4" refType="w" fact="0.2938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l" for="ch" forName="ParentBackground4" refType="w" fact="0.3167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l" for="ch" forName="Child4" refType="w" fact="0.3167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l" for="ch" forName="Accent3" refType="w" fact="0.1952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l" for="ch" forName="ParentBackground3" refType="w" fact="0.2182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l" for="ch" forName="Child3" refType="w" fact="0.2182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l" for="ch" forName="Accent2" refType="w" fact="0.0967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l" for="ch" forName="ParentBackground2" refType="w" fact="0.1196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l" for="ch" forName="Child2" refType="w" fact="0.1196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l" for="ch" forName="Accent1" refType="w" fact="-0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l" for="ch" forName="ParentBackground1" refType="w" fact="0.0211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l" for="ch" forName="Child1" refType="w" fact="0.0211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14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l" for="ch" forName="Parent11" refType="w" fact="0.9277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l" for="ch" forName="Parent10" refType="w" fact="0.838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l" for="ch" forName="Parent9" refType="w" fact="0.7483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l" for="ch" forName="Parent8" refType="w" fact="0.6586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l" for="ch" forName="Parent7" refType="w" fact="0.5689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l" for="ch" forName="Parent6" refType="w" fact="0.4792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l" for="ch" forName="Parent5" refType="w" fact="0.389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l" for="ch" forName="Parent4" refType="w" fact="0.2999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l" for="ch" forName="Parent3" refType="w" fact="0.2102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l" for="ch" forName="Parent2" refType="w" fact="0.120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l" for="ch" forName="Parent1" refType="w" fact="0.0308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l" for="ch" forName="Accent11" refType="w" fact="0.9132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l" for="ch" forName="ParentBackground11" refType="w" fact="0.9161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l" for="ch" forName="Child11" refType="w" fact="0.9161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l" for="ch" forName="Accent10" refType="w" fact="0.805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l" for="ch" forName="ParentBackground10" refType="w" fact="0.8264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l" for="ch" forName="Child10" refType="w" fact="0.8264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l" for="ch" forName="Accent9" refType="w" fact="0.7158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l" for="ch" forName="ParentBackground9" refType="w" fact="0.7367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l" for="ch" forName="Child9" refType="w" fact="0.7367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l" for="ch" forName="Accent8" refType="w" fact="0.6261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l" for="ch" forName="ParentBackground8" refType="w" fact="0.647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l" for="ch" forName="Child8" refType="w" fact="0.647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l" for="ch" forName="Accent7" refType="w" fact="0.5364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l" for="ch" forName="ParentBackground7" refType="w" fact="0.5573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l" for="ch" forName="Child7" refType="w" fact="0.5573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l" for="ch" forName="Accent6" refType="w" fact="0.4467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l" for="ch" forName="ParentBackground6" refType="w" fact="0.4677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l" for="ch" forName="Child6" refType="w" fact="0.4677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l" for="ch" forName="Accent5" refType="w" fact="0.3571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l" for="ch" forName="ParentBackground5" refType="w" fact="0.378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l" for="ch" forName="Child5" refType="w" fact="0.378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l" for="ch" forName="Accent4" refType="w" fact="0.2674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l" for="ch" forName="ParentBackground4" refType="w" fact="0.2883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l" for="ch" forName="Child4" refType="w" fact="0.2883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l" for="ch" forName="Accent3" refType="w" fact="0.1777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l" for="ch" forName="ParentBackground3" refType="w" fact="0.1986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l" for="ch" forName="Child3" refType="w" fact="0.1986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l" for="ch" forName="Accent2" refType="w" fact="0.088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l" for="ch" forName="ParentBackground2" refType="w" fact="0.1089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l" for="ch" forName="Child2" refType="w" fact="0.1089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l" for="ch" forName="Accent1" refType="w" fact="-0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l" for="ch" forName="ParentBackground1" refType="w" fact="0.0192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l" for="ch" forName="Child1" refType="w" fact="0.0192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if>
      <dgm:else name="Name15">
        <dgm:choose name="Name16">
          <dgm:if name="Name17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18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r" for="ch" forName="Parent2" refType="w" fact="0.3751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r" for="ch" forName="Parent1" refType="w" fact="0.8403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r" for="ch" forName="Accent2" refType="w" fact="0.4502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r" for="ch" forName="ParentBackground2" refType="w" fact="0.4352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r" for="ch" forName="Child2" refType="w" fact="0.4352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r" for="ch" forName="Accent1" refType="w" fact="1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r" for="ch" forName="ParentBackground1" refType="w" fact="0.9003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r" for="ch" forName="Child1" refType="w" fact="0.9003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19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Parent3" refType="w" fact="0.256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r" for="ch" forName="Parent2" refType="w" fact="0.573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r" for="ch" forName="Parent1" refType="w" fact="0.891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r" for="ch" forName="Accent3" refType="w" fact="0.3072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r" for="ch" forName="ParentBackground3" refType="w" fact="0.297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r" for="ch" forName="Child3" refType="w" fact="0.297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r" for="ch" forName="Accent2" refType="w" fact="0.6878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r" for="ch" forName="ParentBackground2" refType="w" fact="0.614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r" for="ch" forName="Child2" refType="w" fact="0.614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r" for="ch" forName="Accent1" refType="w" fact="1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r" for="ch" forName="ParentBackground1" refType="w" fact="0.932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r" for="ch" forName="Child1" refType="w" fact="0.932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20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Parent4" refType="w" fact="0.1943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r" for="ch" forName="Parent3" refType="w" fact="0.4353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r" for="ch" forName="Parent2" refType="w" fact="0.6763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r" for="ch" forName="Parent1" refType="w" fact="0.9173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r" for="ch" forName="Accent4" refType="w" fact="0.2332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r" for="ch" forName="ParentBackground4" refType="w" fact="0.2254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r" for="ch" forName="Child4" refType="w" fact="0.2254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r" for="ch" forName="Accent3" refType="w" fact="0.523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r" for="ch" forName="ParentBackground3" refType="w" fact="0.4664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r" for="ch" forName="Child3" refType="w" fact="0.4664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r" for="ch" forName="Accent2" refType="w" fact="0.763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r" for="ch" forName="ParentBackground2" refType="w" fact="0.7074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r" for="ch" forName="Child2" refType="w" fact="0.7074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r" for="ch" forName="Accent1" refType="w" fact="1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r" for="ch" forName="ParentBackground1" refType="w" fact="0.9484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r" for="ch" forName="Child1" refType="w" fact="0.9484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21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Parent5" refType="w" fact="0.1566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r" for="ch" forName="Parent4" refType="w" fact="0.3508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r" for="ch" forName="Parent3" refType="w" fact="0.54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r" for="ch" forName="Parent2" refType="w" fact="0.7391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r" for="ch" forName="Parent1" refType="w" fact="0.9333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r" for="ch" forName="Accent5" refType="w" fact="0.1879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r" for="ch" forName="ParentBackground5" refType="w" fact="0.1817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r" for="ch" forName="Child5" refType="w" fact="0.1817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r" for="ch" forName="Accent4" refType="w" fact="0.4211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r" for="ch" forName="ParentBackground4" refType="w" fact="0.3758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r" for="ch" forName="Child4" refType="w" fact="0.3758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r" for="ch" forName="Accent3" refType="w" fact="0.6152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r" for="ch" forName="ParentBackground3" refType="w" fact="0.57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r" for="ch" forName="Child3" refType="w" fact="0.57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r" for="ch" forName="Accent2" refType="w" fact="0.8094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r" for="ch" forName="ParentBackground2" refType="w" fact="0.7642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r" for="ch" forName="Child2" refType="w" fact="0.7642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r" for="ch" forName="Accent1" refType="w" fact="1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r" for="ch" forName="ParentBackground1" refType="w" fact="0.9584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r" for="ch" forName="Child1" refType="w" fact="0.9584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22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r" for="ch" forName="Parent6" refType="w" fact="0.1311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r" for="ch" forName="Parent5" refType="w" fact="0.2937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r" for="ch" forName="Parent4" refType="w" fact="0.4563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r" for="ch" forName="Parent3" refType="w" fact="0.619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r" for="ch" forName="Parent2" refType="w" fact="0.7816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r" for="ch" forName="Parent1" refType="w" fact="0.9442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r" for="ch" forName="Accent6" refType="w" fact="0.1574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r" for="ch" forName="ParentBackground6" refType="w" fact="0.1521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r" for="ch" forName="Child6" refType="w" fact="0.1521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r" for="ch" forName="Accent5" refType="w" fact="0.3526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r" for="ch" forName="ParentBackground5" refType="w" fact="0.3147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r" for="ch" forName="Child5" refType="w" fact="0.3147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r" for="ch" forName="Accent4" refType="w" fact="0.5152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r" for="ch" forName="ParentBackground4" refType="w" fact="0.4773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r" for="ch" forName="Child4" refType="w" fact="0.4773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r" for="ch" forName="Accent3" refType="w" fact="0.6778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r" for="ch" forName="ParentBackground3" refType="w" fact="0.6399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r" for="ch" forName="Child3" refType="w" fact="0.6399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r" for="ch" forName="Accent2" refType="w" fact="0.8404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r" for="ch" forName="ParentBackground2" refType="w" fact="0.802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r" for="ch" forName="Child2" refType="w" fact="0.802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r" for="ch" forName="Accent1" refType="w" fact="1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r" for="ch" forName="ParentBackground1" refType="w" fact="0.9652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r" for="ch" forName="Child1" refType="w" fact="0.9652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23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r" for="ch" forName="Parent7" refType="w" fact="0.1128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r" for="ch" forName="Parent6" refType="w" fact="0.2527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r" for="ch" forName="Parent5" refType="w" fact="0.392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r" for="ch" forName="Parent4" refType="w" fact="0.5324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r" for="ch" forName="Parent3" refType="w" fact="0.6723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r" for="ch" forName="Parent2" refType="w" fact="0.8121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r" for="ch" forName="Parent1" refType="w" fact="0.952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r" for="ch" forName="Accent7" refType="w" fact="0.1354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r" for="ch" forName="ParentBackground7" refType="w" fact="0.1308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r" for="ch" forName="Child7" refType="w" fact="0.1308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r" for="ch" forName="Accent6" refType="w" fact="0.3033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r" for="ch" forName="ParentBackground6" refType="w" fact="0.2707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r" for="ch" forName="Child6" refType="w" fact="0.2707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r" for="ch" forName="Accent5" refType="w" fact="0.4431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r" for="ch" forName="ParentBackground5" refType="w" fact="0.4106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r" for="ch" forName="Child5" refType="w" fact="0.4106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r" for="ch" forName="Accent4" refType="w" fact="0.583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r" for="ch" forName="ParentBackground4" refType="w" fact="0.5504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r" for="ch" forName="Child4" refType="w" fact="0.5504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r" for="ch" forName="Accent3" refType="w" fact="0.7229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r" for="ch" forName="ParentBackground3" refType="w" fact="0.6903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r" for="ch" forName="Child3" refType="w" fact="0.6903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r" for="ch" forName="Accent2" refType="w" fact="0.8627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r" for="ch" forName="ParentBackground2" refType="w" fact="0.8302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r" for="ch" forName="Child2" refType="w" fact="0.8302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r" for="ch" forName="Accent1" refType="w" fact="1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r" for="ch" forName="ParentBackground1" refType="w" fact="0.97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r" for="ch" forName="Child1" refType="w" fact="0.97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24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r" for="ch" forName="Parent8" refType="w" fact="0.099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r" for="ch" forName="Parent7" refType="w" fact="0.2217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r" for="ch" forName="Parent6" refType="w" fact="0.3444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r" for="ch" forName="Parent5" refType="w" fact="0.4671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r" for="ch" forName="Parent4" refType="w" fact="0.5898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r" for="ch" forName="Parent3" refType="w" fact="0.712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r" for="ch" forName="Parent2" refType="w" fact="0.8352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r" for="ch" forName="Parent1" refType="w" fact="0.9579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r" for="ch" forName="Accent8" refType="w" fact="0.1187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r" for="ch" forName="ParentBackground8" refType="w" fact="0.1148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r" for="ch" forName="Child8" refType="w" fact="0.1148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r" for="ch" forName="Accent7" refType="w" fact="0.2661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r" for="ch" forName="ParentBackground7" refType="w" fact="0.237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r" for="ch" forName="Child7" refType="w" fact="0.237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r" for="ch" forName="Accent6" refType="w" fact="0.3888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r" for="ch" forName="ParentBackground6" refType="w" fact="0.3602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r" for="ch" forName="Child6" refType="w" fact="0.3602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r" for="ch" forName="Accent5" refType="w" fact="0.511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r" for="ch" forName="ParentBackground5" refType="w" fact="0.4829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r" for="ch" forName="Child5" refType="w" fact="0.4829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r" for="ch" forName="Accent4" refType="w" fact="0.6342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r" for="ch" forName="ParentBackground4" refType="w" fact="0.6056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r" for="ch" forName="Child4" refType="w" fact="0.6056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r" for="ch" forName="Accent3" refType="w" fact="0.7569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r" for="ch" forName="ParentBackground3" refType="w" fact="0.7283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r" for="ch" forName="Child3" refType="w" fact="0.7283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r" for="ch" forName="Accent2" refType="w" fact="0.8796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r" for="ch" forName="ParentBackground2" refType="w" fact="0.851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r" for="ch" forName="Child2" refType="w" fact="0.851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r" for="ch" forName="Accent1" refType="w" fact="1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r" for="ch" forName="ParentBackground1" refType="w" fact="0.9737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r" for="ch" forName="Child1" refType="w" fact="0.9737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25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r" for="ch" forName="Parent9" refType="w" fact="0.0881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r" for="ch" forName="Parent8" refType="w" fact="0.1974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r" for="ch" forName="Parent7" refType="w" fact="0.3067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r" for="ch" forName="Parent6" refType="w" fact="0.416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r" for="ch" forName="Parent5" refType="w" fact="0.5253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r" for="ch" forName="Parent4" refType="w" fact="0.6346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r" for="ch" forName="Parent3" refType="w" fact="0.7439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r" for="ch" forName="Parent2" refType="w" fact="0.8532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r" for="ch" forName="Parent1" refType="w" fact="0.962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r" for="ch" forName="Accent9" refType="w" fact="0.1058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r" for="ch" forName="ParentBackground9" refType="w" fact="0.1022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r" for="ch" forName="Child9" refType="w" fact="0.1022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r" for="ch" forName="Accent8" refType="w" fact="0.237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r" for="ch" forName="ParentBackground8" refType="w" fact="0.211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r" for="ch" forName="Child8" refType="w" fact="0.211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r" for="ch" forName="Accent7" refType="w" fact="0.3462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r" for="ch" forName="ParentBackground7" refType="w" fact="0.3208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r" for="ch" forName="Child7" refType="w" fact="0.3208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r" for="ch" forName="Accent6" refType="w" fact="0.455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r" for="ch" forName="ParentBackground6" refType="w" fact="0.4301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r" for="ch" forName="Child6" refType="w" fact="0.4301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r" for="ch" forName="Accent5" refType="w" fact="0.5648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r" for="ch" forName="ParentBackground5" refType="w" fact="0.5394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r" for="ch" forName="Child5" refType="w" fact="0.5394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r" for="ch" forName="Accent4" refType="w" fact="0.6741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r" for="ch" forName="ParentBackground4" refType="w" fact="0.6487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r" for="ch" forName="Child4" refType="w" fact="0.6487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r" for="ch" forName="Accent3" refType="w" fact="0.7834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r" for="ch" forName="ParentBackground3" refType="w" fact="0.758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r" for="ch" forName="Child3" refType="w" fact="0.758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r" for="ch" forName="Accent2" refType="w" fact="0.8927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r" for="ch" forName="ParentBackground2" refType="w" fact="0.8673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r" for="ch" forName="Child2" refType="w" fact="0.8673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r" for="ch" forName="Accent1" refType="w" fact="1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r" for="ch" forName="ParentBackground1" refType="w" fact="0.9765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r" for="ch" forName="Child1" refType="w" fact="0.9765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26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r" for="ch" forName="Parent10" refType="w" fact="0.079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r" for="ch" forName="Parent9" refType="w" fact="0.178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r" for="ch" forName="Parent8" refType="w" fact="0.276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r" for="ch" forName="Parent7" refType="w" fact="0.37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r" for="ch" forName="Parent6" refType="w" fact="0.4736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r" for="ch" forName="Parent5" refType="w" fact="0.5721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r" for="ch" forName="Parent4" refType="w" fact="0.6706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r" for="ch" forName="Parent3" refType="w" fact="0.7691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r" for="ch" forName="Parent2" refType="w" fact="0.8676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r" for="ch" forName="Parent1" refType="w" fact="0.9662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r" for="ch" forName="Accent10" refType="w" fact="0.0953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r" for="ch" forName="ParentBackground10" refType="w" fact="0.0922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r" for="ch" forName="Child10" refType="w" fact="0.0922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r" for="ch" forName="Accent9" refType="w" fact="0.2136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r" for="ch" forName="ParentBackground9" refType="w" fact="0.1907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r" for="ch" forName="Child9" refType="w" fact="0.1907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r" for="ch" forName="Accent8" refType="w" fact="0.3121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r" for="ch" forName="ParentBackground8" refType="w" fact="0.2892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r" for="ch" forName="Child8" refType="w" fact="0.2892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r" for="ch" forName="Accent7" refType="w" fact="0.4107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r" for="ch" forName="ParentBackground7" refType="w" fact="0.3877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r" for="ch" forName="Child7" refType="w" fact="0.3877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r" for="ch" forName="Accent6" refType="w" fact="0.5092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r" for="ch" forName="ParentBackground6" refType="w" fact="0.4863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r" for="ch" forName="Child6" refType="w" fact="0.4863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r" for="ch" forName="Accent5" refType="w" fact="0.6077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r" for="ch" forName="ParentBackground5" refType="w" fact="0.5848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r" for="ch" forName="Child5" refType="w" fact="0.5848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r" for="ch" forName="Accent4" refType="w" fact="0.7062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r" for="ch" forName="ParentBackground4" refType="w" fact="0.6833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r" for="ch" forName="Child4" refType="w" fact="0.6833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r" for="ch" forName="Accent3" refType="w" fact="0.8048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r" for="ch" forName="ParentBackground3" refType="w" fact="0.7818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r" for="ch" forName="Child3" refType="w" fact="0.7818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r" for="ch" forName="Accent2" refType="w" fact="0.9033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r" for="ch" forName="ParentBackground2" refType="w" fact="0.8804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r" for="ch" forName="Child2" refType="w" fact="0.8804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r" for="ch" forName="Accent1" refType="w" fact="1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r" for="ch" forName="ParentBackground1" refType="w" fact="0.9789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r" for="ch" forName="Child1" refType="w" fact="0.9789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27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r" for="ch" forName="Parent11" refType="w" fact="0.0723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r" for="ch" forName="Parent10" refType="w" fact="0.162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r" for="ch" forName="Parent9" refType="w" fact="0.2517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r" for="ch" forName="Parent8" refType="w" fact="0.3414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r" for="ch" forName="Parent7" refType="w" fact="0.4311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r" for="ch" forName="Parent6" refType="w" fact="0.5208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r" for="ch" forName="Parent5" refType="w" fact="0.610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r" for="ch" forName="Parent4" refType="w" fact="0.7001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r" for="ch" forName="Parent3" refType="w" fact="0.7898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r" for="ch" forName="Parent2" refType="w" fact="0.879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r" for="ch" forName="Parent1" refType="w" fact="0.9692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r" for="ch" forName="Accent11" refType="w" fact="0.0868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r" for="ch" forName="ParentBackground11" refType="w" fact="0.0839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r" for="ch" forName="Child11" refType="w" fact="0.0839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r" for="ch" forName="Accent10" refType="w" fact="0.194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r" for="ch" forName="ParentBackground10" refType="w" fact="0.1736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r" for="ch" forName="Child10" refType="w" fact="0.1736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r" for="ch" forName="Accent9" refType="w" fact="0.2842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r" for="ch" forName="ParentBackground9" refType="w" fact="0.2633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r" for="ch" forName="Child9" refType="w" fact="0.2633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r" for="ch" forName="Accent8" refType="w" fact="0.3739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r" for="ch" forName="ParentBackground8" refType="w" fact="0.353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r" for="ch" forName="Child8" refType="w" fact="0.353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r" for="ch" forName="Accent7" refType="w" fact="0.4636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r" for="ch" forName="ParentBackground7" refType="w" fact="0.4427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r" for="ch" forName="Child7" refType="w" fact="0.4427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r" for="ch" forName="Accent6" refType="w" fact="0.5533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r" for="ch" forName="ParentBackground6" refType="w" fact="0.5323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r" for="ch" forName="Child6" refType="w" fact="0.5323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r" for="ch" forName="Accent5" refType="w" fact="0.6429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r" for="ch" forName="ParentBackground5" refType="w" fact="0.622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r" for="ch" forName="Child5" refType="w" fact="0.622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r" for="ch" forName="Accent4" refType="w" fact="0.7326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r" for="ch" forName="ParentBackground4" refType="w" fact="0.7117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r" for="ch" forName="Child4" refType="w" fact="0.7117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r" for="ch" forName="Accent3" refType="w" fact="0.8223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r" for="ch" forName="ParentBackground3" refType="w" fact="0.8014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r" for="ch" forName="Child3" refType="w" fact="0.8014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r" for="ch" forName="Accent2" refType="w" fact="0.912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r" for="ch" forName="ParentBackground2" refType="w" fact="0.8911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r" for="ch" forName="Child2" refType="w" fact="0.8911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r" for="ch" forName="Accent1" refType="w" fact="1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r" for="ch" forName="ParentBackground1" refType="w" fact="0.9808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r" for="ch" forName="Child1" refType="w" fact="0.9808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8">
            <dgm:if name="Name29" axis="followSib" ptType="node" func="cnt" op="equ" val="0">
              <dgm:shape xmlns:r="http://schemas.openxmlformats.org/officeDocument/2006/relationships" type="ellipse" r:blip="">
                <dgm:adjLst/>
              </dgm:shape>
            </dgm:if>
            <dgm:else name="Name30">
              <dgm:choose name="Name31">
                <dgm:if name="Name32" axis="precedSib" ptType="node" func="cnt" op="equ" val="10">
                  <dgm:shape xmlns:r="http://schemas.openxmlformats.org/officeDocument/2006/relationships" type="ellipse" r:blip="">
                    <dgm:adjLst/>
                  </dgm:shape>
                </dgm:if>
                <dgm:else name="Name33">
                  <dgm:choose name="Name34">
                    <dgm:if name="Name35" func="var" arg="dir" op="equ" val="norm">
                      <dgm:shape xmlns:r="http://schemas.openxmlformats.org/officeDocument/2006/relationships" type="teardrop" r:blip="" rot="45">
                        <dgm:adjLst>
                          <dgm:adj idx="1" val="1"/>
                        </dgm:adjLst>
                      </dgm:shape>
                    </dgm:if>
                    <dgm:else name="Name36">
                      <dgm:shape xmlns:r="http://schemas.openxmlformats.org/officeDocument/2006/relationships" type="teardrop" r:blip="" rot="225">
                        <dgm:adjLst>
                          <dgm:adj idx="1" val="1"/>
                        </dgm:adjLst>
                      </dgm:shape>
                    </dgm:else>
                  </dgm:choose>
                </dgm:else>
              </dgm:choose>
            </dgm:else>
          </dgm:choose>
          <dgm:presOf/>
        </dgm:layoutNode>
      </dgm:forEach>
      <dgm:forEach name="parentBackgroundRepeat" axis="self">
        <dgm:layoutNode name="ParentBackground" styleLbl="fgAcc1">
          <dgm:alg type="sp"/>
          <dgm:shape xmlns:r="http://schemas.openxmlformats.org/officeDocument/2006/relationships" type="ellipse" r:blip="">
            <dgm:adjLst/>
          </dgm:shape>
          <dgm:presOf axis="self" ptType="node"/>
        </dgm:layoutNode>
      </dgm:forEach>
    </dgm:forEach>
    <dgm:forEach name="Name37" axis="ch" ptType="node" st="11" cnt="1"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38" ref="accentRepeat"/>
      </dgm:layoutNode>
      <dgm:layoutNode name="ParentBackground11">
        <dgm:alg type="sp"/>
        <dgm:shape xmlns:r="http://schemas.openxmlformats.org/officeDocument/2006/relationships" r:blip="">
          <dgm:adjLst/>
        </dgm:shape>
        <dgm:presOf/>
        <dgm:forEach name="Name39" ref="parentBackgroundRepeat"/>
      </dgm:layoutNode>
      <dgm:choose name="Name40">
        <dgm:if name="Name41" axis="ch" ptType="node" func="cnt" op="gte" val="1">
          <dgm:layoutNode name="Child11" styleLbl="revTx">
            <dgm:varLst>
              <dgm:chMax val="0"/>
              <dgm:chPref val="0"/>
              <dgm:bulletEnabled val="1"/>
            </dgm:varLst>
            <dgm:alg type="tx">
              <dgm:param type="parTxLTRAlign" val="l"/>
              <dgm:param type="stBulletLvl" val="1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2"/>
      </dgm:choose>
      <dgm:layoutNode name="Parent1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3" axis="ch" ptType="node" st="10" cnt="1"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44" ref="accentRepeat"/>
      </dgm:layoutNode>
      <dgm:layoutNode name="ParentBackground10">
        <dgm:alg type="sp"/>
        <dgm:shape xmlns:r="http://schemas.openxmlformats.org/officeDocument/2006/relationships" r:blip="">
          <dgm:adjLst/>
        </dgm:shape>
        <dgm:presOf/>
        <dgm:forEach name="Name45" ref="parentBackgroundRepeat"/>
      </dgm:layoutNode>
      <dgm:choose name="Name46">
        <dgm:if name="Name47" axis="ch" ptType="node" func="cnt" op="gte" val="1">
          <dgm:layoutNode name="Child10" styleLbl="revTx">
            <dgm:varLst>
              <dgm:chMax val="0"/>
              <dgm:chPref val="0"/>
              <dgm:bulletEnabled val="1"/>
            </dgm:varLst>
            <dgm:alg type="tx">
              <dgm:param type="parTxLTRAlign" val="l"/>
              <dgm:param type="stBulletLvl" val="1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8"/>
      </dgm:choose>
      <dgm:layoutNode name="Parent10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9" axis="ch" ptType="node" st="9" cnt="1"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ParentBackground9">
        <dgm:alg type="sp"/>
        <dgm:shape xmlns:r="http://schemas.openxmlformats.org/officeDocument/2006/relationships" r:blip="">
          <dgm:adjLst/>
        </dgm:shape>
        <dgm:presOf/>
        <dgm:forEach name="Name51" ref="parentBackgroundRepeat"/>
      </dgm:layoutNode>
      <dgm:choose name="Name52">
        <dgm:if name="Name53" axis="ch" ptType="node" func="cnt" op="gte" val="1">
          <dgm:layoutNode name="Child9" styleLbl="revTx">
            <dgm:varLst>
              <dgm:chMax val="0"/>
              <dgm:chPref val="0"/>
              <dgm:bulletEnabled val="1"/>
            </dgm:varLst>
            <dgm:alg type="tx">
              <dgm:param type="parTxLTRAlign" val="l"/>
              <dgm:param type="stBulletLvl" val="1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4"/>
      </dgm:choose>
      <dgm:layoutNode name="Parent9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55" axis="ch" ptType="node" st="8" cnt="1"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56" ref="accentRepeat"/>
      </dgm:layoutNode>
      <dgm:layoutNode name="ParentBackground8">
        <dgm:alg type="sp"/>
        <dgm:shape xmlns:r="http://schemas.openxmlformats.org/officeDocument/2006/relationships" r:blip="">
          <dgm:adjLst/>
        </dgm:shape>
        <dgm:presOf/>
        <dgm:forEach name="Name57" ref="parentBackgroundRepeat"/>
      </dgm:layoutNode>
      <dgm:choose name="Name58">
        <dgm:if name="Name59" axis="ch" ptType="node" func="cnt" op="gte" val="1">
          <dgm:layoutNode name="Child8" styleLbl="revTx">
            <dgm:varLst>
              <dgm:chMax val="0"/>
              <dgm:chPref val="0"/>
              <dgm:bulletEnabled val="1"/>
            </dgm:varLst>
            <dgm:alg type="tx">
              <dgm:param type="parTxLTRAlign" val="l"/>
              <dgm:param type="stBulletLvl" val="1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0"/>
      </dgm:choose>
      <dgm:layoutNode name="Parent8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1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62" ref="accentRepeat"/>
      </dgm:layoutNode>
      <dgm:layoutNode name="ParentBackground7">
        <dgm:alg type="sp"/>
        <dgm:shape xmlns:r="http://schemas.openxmlformats.org/officeDocument/2006/relationships" r:blip="">
          <dgm:adjLst/>
        </dgm:shape>
        <dgm:presOf/>
        <dgm:forEach name="Name63" ref="parentBackgroundRepeat"/>
      </dgm:layoutNode>
      <dgm:choose name="Name64">
        <dgm:if name="Name65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parTxLTRAlign" val="l"/>
              <dgm:param type="stBulletLvl" val="1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6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68" ref="accentRepeat"/>
      </dgm:layoutNode>
      <dgm:layoutNode name="ParentBackground6">
        <dgm:alg type="sp"/>
        <dgm:shape xmlns:r="http://schemas.openxmlformats.org/officeDocument/2006/relationships" r:blip="">
          <dgm:adjLst/>
        </dgm:shape>
        <dgm:presOf/>
        <dgm:forEach name="Name69" ref="parentBackgroundRepeat"/>
      </dgm:layoutNode>
      <dgm:choose name="Name70">
        <dgm:if name="Name71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parTxLTRAlign" val="l"/>
              <dgm:param type="stBulletLvl" val="1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3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74" ref="accentRepeat"/>
      </dgm:layoutNode>
      <dgm:layoutNode name="ParentBackground5">
        <dgm:alg type="sp"/>
        <dgm:shape xmlns:r="http://schemas.openxmlformats.org/officeDocument/2006/relationships" r:blip="">
          <dgm:adjLst/>
        </dgm:shape>
        <dgm:presOf/>
        <dgm:forEach name="Name75" ref="parentBackgroundRepeat"/>
      </dgm:layoutNode>
      <dgm:choose name="Name76">
        <dgm:if name="Name77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parTxLTRAlign" val="l"/>
              <dgm:param type="stBulletLvl" val="1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8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9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80" ref="accentRepeat"/>
      </dgm:layoutNode>
      <dgm:layoutNode name="ParentBackground4">
        <dgm:alg type="sp"/>
        <dgm:shape xmlns:r="http://schemas.openxmlformats.org/officeDocument/2006/relationships" r:blip="">
          <dgm:adjLst/>
        </dgm:shape>
        <dgm:presOf/>
        <dgm:forEach name="Name81" ref="parentBackgroundRepeat"/>
      </dgm:layoutNode>
      <dgm:choose name="Name82">
        <dgm:if name="Name8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parTxLTRAlign" val="l"/>
              <dgm:param type="stBulletLvl" val="1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layoutNode name="ParentBackground3">
        <dgm:alg type="sp"/>
        <dgm:shape xmlns:r="http://schemas.openxmlformats.org/officeDocument/2006/relationships" r:blip="">
          <dgm:adjLst/>
        </dgm:shape>
        <dgm:presOf/>
        <dgm:forEach name="Name87" ref="parentBackgroundRepeat"/>
      </dgm:layoutNode>
      <dgm:choose name="Name88">
        <dgm:if name="Name89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parTxLTRAlign" val="l"/>
              <dgm:param type="stBulletLvl" val="1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0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1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92" ref="accentRepeat"/>
      </dgm:layoutNode>
      <dgm:layoutNode name="ParentBackground2" styleLbl="fgAcc1">
        <dgm:alg type="sp"/>
        <dgm:shape xmlns:r="http://schemas.openxmlformats.org/officeDocument/2006/relationships" r:blip="">
          <dgm:adjLst/>
        </dgm:shape>
        <dgm:presOf/>
        <dgm:forEach name="Name93" ref="parentBackgroundRepeat"/>
      </dgm:layoutNode>
      <dgm:choose name="Name94">
        <dgm:if name="Name95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parTxLTRAlign" val="l"/>
              <dgm:param type="stBulletLvl" val="1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6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7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98" ref="accentRepeat"/>
      </dgm:layoutNode>
      <dgm:layoutNode name="ParentBackground1">
        <dgm:alg type="sp"/>
        <dgm:shape xmlns:r="http://schemas.openxmlformats.org/officeDocument/2006/relationships" r:blip="">
          <dgm:adjLst/>
        </dgm:shape>
        <dgm:presOf/>
        <dgm:forEach name="Name99" ref="parentBackgroundRepeat"/>
      </dgm:layoutNode>
      <dgm:choose name="Name100">
        <dgm:if name="Name101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parTxLTRAlign" val="l"/>
              <dgm:param type="stBulletLvl" val="1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102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●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○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■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●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○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■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●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○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■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b="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023E65BA-FB28-47C4-A217-44F00343302E}" type="slidenum">
              <a:rPr lang="en-US" sz="1400" b="0" strike="noStrike" spc="-1">
                <a:latin typeface="Times New Roman" panose="02020603050405020304"/>
              </a:rPr>
            </a:fld>
            <a:endParaRPr lang="en-US" sz="1400" b="0" strike="noStrike" spc="-1">
              <a:latin typeface="Times New Roman" panose="02020603050405020304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-GB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spc="-5">
                <a:solidFill>
                  <a:srgbClr val="223366"/>
                </a:solidFill>
              </a:rPr>
              <a:t>Thank You !!</a:t>
            </a:r>
            <a:endParaRPr lang="en-US" sz="1100" b="1" spc="-5">
              <a:solidFill>
                <a:srgbClr val="223366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 matchingName="Title and body">
  <p:cSld name="TITLE_AND_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ct val="100000"/>
              </a:lnSpc>
              <a:spcBef>
                <a:spcPts val="25"/>
              </a:spcBef>
            </a:p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D61DA6-D9C3-4FDE-8A87-022315D71125}" type="datetime1">
              <a:rPr lang="en-US" smtClean="0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matchingName="Title and two columns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28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0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31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7" name="Google Shape;37;p32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32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32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33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628560" y="273780"/>
            <a:ext cx="7886430" cy="99387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35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subTitle"/>
          </p:nvPr>
        </p:nvSpPr>
        <p:spPr>
          <a:xfrm>
            <a:off x="457110" y="1203390"/>
            <a:ext cx="8229330" cy="2982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24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14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6275EE38-1560-4543-B65C-40BD61BB92F2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5F533B4F-60C7-445E-9813-BC2C392C2510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7283428" y="62784"/>
            <a:ext cx="1109472" cy="584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oogle Shape;110;p4" descr="A close up of a sign&#10;&#10;Description automatically generated"/>
          <p:cNvPicPr preferRelativeResize="0"/>
          <p:nvPr userDrawn="1"/>
        </p:nvPicPr>
        <p:blipFill rotWithShape="1">
          <a:blip r:embed="rId11"/>
          <a:srcRect/>
          <a:stretch>
            <a:fillRect/>
          </a:stretch>
        </p:blipFill>
        <p:spPr>
          <a:xfrm>
            <a:off x="7799751" y="88917"/>
            <a:ext cx="1233874" cy="41247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/>
          <p:nvPr userDrawn="1"/>
        </p:nvSpPr>
        <p:spPr>
          <a:xfrm>
            <a:off x="7594600" y="82567"/>
            <a:ext cx="165100" cy="412476"/>
          </a:xfrm>
          <a:prstGeom prst="rect">
            <a:avLst/>
          </a:prstGeom>
          <a:solidFill>
            <a:srgbClr val="84191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Rectangle 2"/>
          <p:cNvSpPr/>
          <p:nvPr userDrawn="1"/>
        </p:nvSpPr>
        <p:spPr>
          <a:xfrm>
            <a:off x="7440249" y="82567"/>
            <a:ext cx="103551" cy="412476"/>
          </a:xfrm>
          <a:prstGeom prst="rect">
            <a:avLst/>
          </a:prstGeom>
          <a:solidFill>
            <a:srgbClr val="21326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/>
          <p:cNvSpPr/>
          <p:nvPr userDrawn="1"/>
        </p:nvSpPr>
        <p:spPr>
          <a:xfrm>
            <a:off x="0" y="5086350"/>
            <a:ext cx="9144000" cy="69850"/>
          </a:xfrm>
          <a:prstGeom prst="rect">
            <a:avLst/>
          </a:prstGeom>
          <a:solidFill>
            <a:srgbClr val="21326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/>
          <p:cNvSpPr/>
          <p:nvPr userDrawn="1"/>
        </p:nvSpPr>
        <p:spPr>
          <a:xfrm>
            <a:off x="0" y="88917"/>
            <a:ext cx="7283428" cy="406126"/>
          </a:xfrm>
          <a:prstGeom prst="rect">
            <a:avLst/>
          </a:prstGeom>
          <a:solidFill>
            <a:srgbClr val="213264"/>
          </a:solidFill>
          <a:ln>
            <a:solidFill>
              <a:srgbClr val="21326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/>
          <p:cNvSpPr txBox="1"/>
          <p:nvPr userDrawn="1"/>
        </p:nvSpPr>
        <p:spPr>
          <a:xfrm>
            <a:off x="92480" y="105826"/>
            <a:ext cx="3953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>
                <a:solidFill>
                  <a:schemeClr val="bg1"/>
                </a:solidFill>
              </a:rPr>
              <a:t>Next Gen Employability Program</a:t>
            </a:r>
            <a:endParaRPr lang="en-US" sz="1800" b="0">
              <a:solidFill>
                <a:schemeClr val="bg1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9.xml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6.jpeg"/><Relationship Id="rId1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4.jpeg"/><Relationship Id="rId1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7.xml"/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26.png"/><Relationship Id="rId6" Type="http://schemas.openxmlformats.org/officeDocument/2006/relationships/image" Target="../media/image25.png"/><Relationship Id="rId5" Type="http://schemas.microsoft.com/office/2007/relationships/diagramDrawing" Target="../diagrams/drawing1.xml"/><Relationship Id="rId4" Type="http://schemas.openxmlformats.org/officeDocument/2006/relationships/diagramColors" Target="../diagrams/colors1.xml"/><Relationship Id="rId3" Type="http://schemas.openxmlformats.org/officeDocument/2006/relationships/diagramQuickStyle" Target="../diagrams/quickStyle1.xml"/><Relationship Id="rId2" Type="http://schemas.openxmlformats.org/officeDocument/2006/relationships/diagramLayout" Target="../diagrams/layout1.xml"/><Relationship Id="rId1" Type="http://schemas.openxmlformats.org/officeDocument/2006/relationships/diagramData" Target="../diagrams/data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DFDDF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7" name="Picture 26" descr="A white circle in the sky&#10;&#10;Description automatically generated"/>
          <p:cNvPicPr>
            <a:picLocks noChangeAspect="1"/>
          </p:cNvPicPr>
          <p:nvPr/>
        </p:nvPicPr>
        <p:blipFill rotWithShape="1">
          <a:blip r:embed="rId1">
            <a:alphaModFix amt="5000"/>
          </a:blip>
          <a:srcRect t="5928" r="746" b="10206"/>
          <a:stretch>
            <a:fillRect/>
          </a:stretch>
        </p:blipFill>
        <p:spPr>
          <a:xfrm>
            <a:off x="13063" y="-1"/>
            <a:ext cx="9130937" cy="5143501"/>
          </a:xfrm>
          <a:prstGeom prst="rect">
            <a:avLst/>
          </a:prstGeom>
          <a:effectLst/>
        </p:spPr>
      </p:pic>
      <p:sp>
        <p:nvSpPr>
          <p:cNvPr id="22" name="Rectangle 21"/>
          <p:cNvSpPr/>
          <p:nvPr/>
        </p:nvSpPr>
        <p:spPr>
          <a:xfrm>
            <a:off x="1865074" y="730897"/>
            <a:ext cx="6301139" cy="3966472"/>
          </a:xfrm>
          <a:prstGeom prst="rect">
            <a:avLst/>
          </a:prstGeom>
          <a:solidFill>
            <a:srgbClr val="213163"/>
          </a:solidFill>
          <a:ln>
            <a:solidFill>
              <a:srgbClr val="213163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 22"/>
          <p:cNvSpPr/>
          <p:nvPr/>
        </p:nvSpPr>
        <p:spPr>
          <a:xfrm>
            <a:off x="977787" y="1061739"/>
            <a:ext cx="6985193" cy="34514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0" sx="105000" sy="105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/>
          <p:cNvSpPr/>
          <p:nvPr/>
        </p:nvSpPr>
        <p:spPr>
          <a:xfrm>
            <a:off x="2490558" y="2787442"/>
            <a:ext cx="50564" cy="446915"/>
          </a:xfrm>
          <a:prstGeom prst="rect">
            <a:avLst/>
          </a:prstGeom>
          <a:solidFill>
            <a:srgbClr val="FFE600"/>
          </a:solidFill>
          <a:ln>
            <a:solidFill>
              <a:srgbClr val="FFE6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extBox 1"/>
          <p:cNvSpPr txBox="1"/>
          <p:nvPr/>
        </p:nvSpPr>
        <p:spPr>
          <a:xfrm>
            <a:off x="2029564" y="2248174"/>
            <a:ext cx="50253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rgbClr val="161D23"/>
                </a:solidFill>
              </a:rPr>
              <a:t>NEXT GEN EMPLOYABILITY PROGRAM</a:t>
            </a:r>
            <a:endParaRPr lang="en-US" sz="2000" b="1">
              <a:solidFill>
                <a:srgbClr val="161D23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41122" y="2795733"/>
            <a:ext cx="4019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rgbClr val="161D23"/>
                </a:solidFill>
              </a:rPr>
              <a:t>Creating a future-ready workforce</a:t>
            </a:r>
            <a:endParaRPr lang="en-US" sz="2000">
              <a:solidFill>
                <a:srgbClr val="161D23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224840" y="3944743"/>
            <a:ext cx="2366562" cy="4552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chemeClr val="bg1"/>
              </a:buClr>
            </a:pPr>
            <a:r>
              <a:rPr lang="en-US" sz="1100" b="0" i="0" u="none" strike="noStrike" cap="none" dirty="0">
                <a:solidFill>
                  <a:schemeClr val="tx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Student Name :Noor alisha S</a:t>
            </a:r>
            <a:endParaRPr lang="en-US" sz="1100" b="0" i="0" u="none" strike="noStrike" cap="none" dirty="0">
              <a:solidFill>
                <a:schemeClr val="tx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chemeClr val="bg1"/>
              </a:buClr>
            </a:pPr>
            <a:r>
              <a:rPr lang="en-US" sz="1100" b="0" i="0" u="none" strike="noStrike" cap="none" dirty="0">
                <a:solidFill>
                  <a:schemeClr val="tx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Student ID :au820621104060</a:t>
            </a:r>
            <a:endParaRPr lang="en-US" sz="1100" b="0" i="0" u="none" strike="noStrike" cap="none" dirty="0">
              <a:solidFill>
                <a:schemeClr val="tx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1100213" y="3919492"/>
            <a:ext cx="1986613" cy="0"/>
          </a:xfrm>
          <a:prstGeom prst="line">
            <a:avLst/>
          </a:prstGeom>
          <a:ln w="3175">
            <a:solidFill>
              <a:schemeClr val="tx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Google Shape;70;p13"/>
          <p:cNvSpPr txBox="1"/>
          <p:nvPr/>
        </p:nvSpPr>
        <p:spPr>
          <a:xfrm>
            <a:off x="5596477" y="3627293"/>
            <a:ext cx="1456920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tx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College Name</a:t>
            </a:r>
            <a:endParaRPr lang="en-US" sz="1200" b="0" i="0" u="none" strike="noStrike" cap="none" dirty="0">
              <a:solidFill>
                <a:schemeClr val="tx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>
            <a:off x="5693065" y="3919492"/>
            <a:ext cx="1360332" cy="0"/>
          </a:xfrm>
          <a:prstGeom prst="line">
            <a:avLst/>
          </a:prstGeom>
          <a:ln w="3175">
            <a:solidFill>
              <a:schemeClr val="tx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5596477" y="3956068"/>
            <a:ext cx="209555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chemeClr val="bg1"/>
              </a:buClr>
            </a:pPr>
            <a:r>
              <a:rPr lang="en-US" sz="1100" b="0" i="0" u="none" strike="noStrike" cap="none" dirty="0">
                <a:solidFill>
                  <a:schemeClr val="tx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Arasu Engineering College</a:t>
            </a:r>
            <a:endParaRPr lang="en-US" sz="1100" b="0" i="0" u="none" strike="noStrike" cap="none" dirty="0">
              <a:solidFill>
                <a:schemeClr val="tx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34750" y="1249149"/>
            <a:ext cx="1146742" cy="66620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A logo with people and map&#10;&#10;Description automatically generate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1189" y="1211666"/>
            <a:ext cx="668564" cy="666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A close up of a logo&#10;&#10;Description automatically generated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7667" y="1286631"/>
            <a:ext cx="1587347" cy="51627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90"/>
    </mc:Choice>
    <mc:Fallback>
      <p:transition spd="slow" advTm="359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93915" y="710292"/>
            <a:ext cx="3429000" cy="31840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SzPts val="2800"/>
            </a:pPr>
            <a:r>
              <a:rPr lang="en-US" sz="1600" b="1" dirty="0">
                <a:solidFill>
                  <a:srgbClr val="213163"/>
                </a:solidFill>
                <a:latin typeface="Arial" panose="020B0604020202020204"/>
                <a:cs typeface="Arial" panose="020B0604020202020204"/>
              </a:rPr>
              <a:t>  Voting Details Page</a:t>
            </a:r>
            <a:endParaRPr lang="en-US" sz="1600" b="1" dirty="0">
              <a:solidFill>
                <a:srgbClr val="213163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7444" y="1216480"/>
            <a:ext cx="7429500" cy="366576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444" y="1216480"/>
            <a:ext cx="7429500" cy="3665764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93915" y="710292"/>
            <a:ext cx="3429000" cy="31840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SzPts val="2800"/>
            </a:pPr>
            <a:r>
              <a:rPr lang="en-US" sz="1600" b="1" dirty="0">
                <a:solidFill>
                  <a:srgbClr val="213163"/>
                </a:solidFill>
                <a:latin typeface="Arial" panose="020B0604020202020204"/>
                <a:cs typeface="Arial" panose="020B0604020202020204"/>
              </a:rPr>
              <a:t> Admin Login Page</a:t>
            </a:r>
            <a:endParaRPr lang="en-US" sz="1600" b="1" dirty="0">
              <a:solidFill>
                <a:srgbClr val="213163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6814" y="1240972"/>
            <a:ext cx="7617280" cy="3592286"/>
          </a:xfrm>
          <a:prstGeom prst="rect">
            <a:avLst/>
          </a:prstGeom>
        </p:spPr>
      </p:pic>
      <p:pic>
        <p:nvPicPr>
          <p:cNvPr id="3" name="Picture 2" descr="C:\Users\Dell\Desktop\alisha\WhatsApp Image 2024-04-15 at 01.06.02_61868880.jpgWhatsApp Image 2024-04-15 at 01.06.02_61868880"/>
          <p:cNvPicPr>
            <a:picLocks noChangeAspect="1"/>
          </p:cNvPicPr>
          <p:nvPr/>
        </p:nvPicPr>
        <p:blipFill>
          <a:blip r:embed="rId2"/>
          <a:srcRect t="8081" b="8081"/>
          <a:stretch>
            <a:fillRect/>
          </a:stretch>
        </p:blipFill>
        <p:spPr>
          <a:xfrm>
            <a:off x="636814" y="1240972"/>
            <a:ext cx="7617280" cy="3592286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7200" y="752832"/>
            <a:ext cx="8017933" cy="70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1" algn="l">
              <a:lnSpc>
                <a:spcPct val="150000"/>
              </a:lnSpc>
            </a:pPr>
            <a:endParaRPr lang="en-US" b="0" i="0">
              <a:solidFill>
                <a:srgbClr val="37415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l">
              <a:lnSpc>
                <a:spcPct val="150000"/>
              </a:lnSpc>
              <a:buFont typeface="+mj-lt"/>
              <a:buAutoNum type="arabicPeriod"/>
            </a:pPr>
            <a:endParaRPr lang="en-US" b="0" i="0">
              <a:solidFill>
                <a:srgbClr val="37415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Google Shape;61;g5fab984687_2_0"/>
          <p:cNvSpPr txBox="1"/>
          <p:nvPr/>
        </p:nvSpPr>
        <p:spPr>
          <a:xfrm>
            <a:off x="138652" y="4713110"/>
            <a:ext cx="707168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>
              <a:buSzPts val="2800"/>
            </a:pPr>
            <a:endParaRPr lang="en-IN" sz="1000" dirty="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93915" y="710292"/>
            <a:ext cx="3429000" cy="31840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SzPts val="2800"/>
            </a:pPr>
            <a:r>
              <a:rPr lang="en-US" sz="1600" b="1" dirty="0">
                <a:solidFill>
                  <a:srgbClr val="213163"/>
                </a:solidFill>
                <a:latin typeface="Arial" panose="020B0604020202020204"/>
                <a:cs typeface="Arial" panose="020B0604020202020204"/>
              </a:rPr>
              <a:t>   Admin Home Page</a:t>
            </a:r>
            <a:endParaRPr lang="en-US" sz="1600" b="1" dirty="0">
              <a:solidFill>
                <a:srgbClr val="213163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6622" y="1289957"/>
            <a:ext cx="7576458" cy="355962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622" y="1289957"/>
            <a:ext cx="7576458" cy="355963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7200" y="752832"/>
            <a:ext cx="8017933" cy="70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1" algn="l">
              <a:lnSpc>
                <a:spcPct val="150000"/>
              </a:lnSpc>
            </a:pPr>
            <a:endParaRPr lang="en-US" b="0" i="0" dirty="0">
              <a:solidFill>
                <a:srgbClr val="37415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l">
              <a:lnSpc>
                <a:spcPct val="150000"/>
              </a:lnSpc>
              <a:buFont typeface="+mj-lt"/>
              <a:buAutoNum type="arabicPeriod"/>
            </a:pPr>
            <a:endParaRPr lang="en-US" b="0" i="0" dirty="0">
              <a:solidFill>
                <a:srgbClr val="37415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93914" y="715633"/>
            <a:ext cx="4106635" cy="313066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SzPts val="2800"/>
            </a:pPr>
            <a:r>
              <a:rPr lang="en-US" sz="1600" b="1" dirty="0">
                <a:solidFill>
                  <a:srgbClr val="213163"/>
                </a:solidFill>
                <a:latin typeface="Arial" panose="020B0604020202020204"/>
                <a:cs typeface="Arial" panose="020B0604020202020204"/>
              </a:rPr>
              <a:t>  Authentication and Authorization Page</a:t>
            </a:r>
            <a:endParaRPr lang="en-US" sz="1600" b="1" dirty="0">
              <a:solidFill>
                <a:srgbClr val="213163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5820" y="1257330"/>
            <a:ext cx="7416437" cy="351877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820" y="1257330"/>
            <a:ext cx="7416437" cy="3518776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7200" y="752832"/>
            <a:ext cx="8017933" cy="70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1" algn="l">
              <a:lnSpc>
                <a:spcPct val="150000"/>
              </a:lnSpc>
            </a:pPr>
            <a:endParaRPr lang="en-US" b="0" i="0">
              <a:solidFill>
                <a:srgbClr val="37415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l">
              <a:lnSpc>
                <a:spcPct val="150000"/>
              </a:lnSpc>
              <a:buFont typeface="+mj-lt"/>
              <a:buAutoNum type="arabicPeriod"/>
            </a:pPr>
            <a:endParaRPr lang="en-US" b="0" i="0">
              <a:solidFill>
                <a:srgbClr val="37415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93915" y="710292"/>
            <a:ext cx="3429000" cy="31840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SzPts val="2800"/>
            </a:pPr>
            <a:r>
              <a:rPr lang="en-US" sz="1600" b="1" dirty="0">
                <a:solidFill>
                  <a:srgbClr val="213163"/>
                </a:solidFill>
                <a:latin typeface="Arial" panose="020B0604020202020204"/>
                <a:cs typeface="Arial" panose="020B0604020202020204"/>
              </a:rPr>
              <a:t>  Questions Adding Section Page</a:t>
            </a:r>
            <a:endParaRPr lang="en-US" sz="1600" b="1" dirty="0">
              <a:solidFill>
                <a:srgbClr val="213163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5820" y="1159329"/>
            <a:ext cx="7367451" cy="364127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820" y="1159329"/>
            <a:ext cx="7367451" cy="3641272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7200" y="752832"/>
            <a:ext cx="8017933" cy="70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1" algn="l">
              <a:lnSpc>
                <a:spcPct val="150000"/>
              </a:lnSpc>
            </a:pPr>
            <a:endParaRPr lang="en-US" b="0" i="0">
              <a:solidFill>
                <a:srgbClr val="37415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l">
              <a:lnSpc>
                <a:spcPct val="150000"/>
              </a:lnSpc>
              <a:buFont typeface="+mj-lt"/>
              <a:buAutoNum type="arabicPeriod"/>
            </a:pPr>
            <a:endParaRPr lang="en-US" b="0" i="0">
              <a:solidFill>
                <a:srgbClr val="37415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93915" y="710292"/>
            <a:ext cx="3429000" cy="31840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SzPts val="2800"/>
            </a:pPr>
            <a:r>
              <a:rPr lang="en-US" sz="1600" b="1" dirty="0">
                <a:solidFill>
                  <a:srgbClr val="213163"/>
                </a:solidFill>
                <a:latin typeface="Arial" panose="020B0604020202020204"/>
                <a:cs typeface="Arial" panose="020B0604020202020204"/>
              </a:rPr>
              <a:t>  Voting Details Page</a:t>
            </a:r>
            <a:endParaRPr lang="en-US" sz="1600" b="1" dirty="0">
              <a:solidFill>
                <a:srgbClr val="213163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4592" y="1257300"/>
            <a:ext cx="7494815" cy="3502479"/>
          </a:xfrm>
          <a:prstGeom prst="rect">
            <a:avLst/>
          </a:prstGeom>
        </p:spPr>
      </p:pic>
      <p:pic>
        <p:nvPicPr>
          <p:cNvPr id="6" name="Picture 5" descr="C:\Users\Dell\Desktop\alisha\WhatsApp Image 2024-04-15 at 01.06.00_38e5d747.jpgWhatsApp Image 2024-04-15 at 01.06.00_38e5d747"/>
          <p:cNvPicPr>
            <a:picLocks noChangeAspect="1"/>
          </p:cNvPicPr>
          <p:nvPr/>
        </p:nvPicPr>
        <p:blipFill>
          <a:blip r:embed="rId2"/>
          <a:srcRect t="8463" b="8463"/>
          <a:stretch>
            <a:fillRect/>
          </a:stretch>
        </p:blipFill>
        <p:spPr>
          <a:xfrm>
            <a:off x="824591" y="1257300"/>
            <a:ext cx="7494815" cy="3502479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fab984687_2_0"/>
          <p:cNvSpPr txBox="1">
            <a:spLocks noGrp="1"/>
          </p:cNvSpPr>
          <p:nvPr>
            <p:ph type="title" idx="4294967295"/>
          </p:nvPr>
        </p:nvSpPr>
        <p:spPr>
          <a:xfrm>
            <a:off x="131032" y="682130"/>
            <a:ext cx="2936082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IN" sz="1600" b="1">
                <a:solidFill>
                  <a:srgbClr val="213163"/>
                </a:solidFill>
              </a:rPr>
              <a:t>Technology Used</a:t>
            </a:r>
            <a:endParaRPr lang="en-IN" sz="1600"/>
          </a:p>
        </p:txBody>
      </p:sp>
      <p:sp>
        <p:nvSpPr>
          <p:cNvPr id="2" name="Google Shape;62;g5fab984687_2_0"/>
          <p:cNvSpPr txBox="1"/>
          <p:nvPr/>
        </p:nvSpPr>
        <p:spPr>
          <a:xfrm>
            <a:off x="128063" y="1059160"/>
            <a:ext cx="5314387" cy="37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173355" indent="-173355">
              <a:spcBef>
                <a:spcPts val="200"/>
              </a:spcBef>
              <a:buClr>
                <a:srgbClr val="213163"/>
              </a:buClr>
              <a:buFont typeface="Arial" panose="020B0604020202020204" pitchFamily="34" charset="0"/>
              <a:buChar char="•"/>
            </a:pPr>
            <a:endParaRPr lang="en-US"/>
          </a:p>
          <a:p>
            <a:pPr marL="173355" indent="-173355">
              <a:spcBef>
                <a:spcPts val="200"/>
              </a:spcBef>
              <a:buClr>
                <a:srgbClr val="213163"/>
              </a:buClr>
              <a:buFont typeface="Arial" panose="020B0604020202020204" pitchFamily="34" charset="0"/>
              <a:buChar char="•"/>
            </a:pPr>
            <a:endParaRPr lang="en-US"/>
          </a:p>
          <a:p>
            <a:pPr marL="173355" indent="-173355">
              <a:spcBef>
                <a:spcPts val="200"/>
              </a:spcBef>
              <a:buClr>
                <a:srgbClr val="213163"/>
              </a:buClr>
              <a:buFont typeface="Arial" panose="020B0604020202020204" pitchFamily="34" charset="0"/>
              <a:buChar char="•"/>
            </a:pPr>
            <a:endParaRPr lang="en-US"/>
          </a:p>
        </p:txBody>
      </p:sp>
      <p:graphicFrame>
        <p:nvGraphicFramePr>
          <p:cNvPr id="5" name="Diagram 4"/>
          <p:cNvGraphicFramePr/>
          <p:nvPr/>
        </p:nvGraphicFramePr>
        <p:xfrm>
          <a:off x="-84668" y="615950"/>
          <a:ext cx="8951601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1171" y="1723257"/>
            <a:ext cx="2956469" cy="257304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64380" y="1712692"/>
            <a:ext cx="4165599" cy="209095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000361" y="1361511"/>
            <a:ext cx="33184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Front-end</a:t>
            </a:r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4865736" y="1287522"/>
            <a:ext cx="35809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Back-end</a:t>
            </a:r>
            <a:endParaRPr lang="en-US"/>
          </a:p>
        </p:txBody>
      </p:sp>
      <p:sp>
        <p:nvSpPr>
          <p:cNvPr id="7" name="Google Shape;61;g5fab984687_2_0"/>
          <p:cNvSpPr txBox="1"/>
          <p:nvPr/>
        </p:nvSpPr>
        <p:spPr>
          <a:xfrm>
            <a:off x="138652" y="4713110"/>
            <a:ext cx="707168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>
              <a:buSzPts val="2800"/>
            </a:pPr>
            <a:endParaRPr lang="en-IN" sz="10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053" y="719666"/>
            <a:ext cx="8421857" cy="547983"/>
          </a:xfrm>
        </p:spPr>
        <p:txBody>
          <a:bodyPr/>
          <a:lstStyle/>
          <a:p>
            <a:r>
              <a:rPr lang="en-IN" sz="1600" b="1">
                <a:solidFill>
                  <a:srgbClr val="213163"/>
                </a:solidFill>
                <a:latin typeface="+mj-lt"/>
              </a:rPr>
              <a:t>Future </a:t>
            </a:r>
            <a:r>
              <a:rPr lang="en-US" sz="1600" b="1">
                <a:solidFill>
                  <a:srgbClr val="213163"/>
                </a:solidFill>
                <a:latin typeface="+mj-lt"/>
              </a:rPr>
              <a:t>Enhancements</a:t>
            </a:r>
            <a:r>
              <a:rPr lang="en-US" sz="1600" b="1">
                <a:solidFill>
                  <a:srgbClr val="374151"/>
                </a:solidFill>
                <a:latin typeface="+mj-lt"/>
                <a:cs typeface="Times New Roman" panose="02020603050405020304" pitchFamily="18" charset="0"/>
              </a:rPr>
              <a:t>:</a:t>
            </a:r>
            <a:br>
              <a:rPr lang="en-US" b="0" i="0">
                <a:solidFill>
                  <a:srgbClr val="374151"/>
                </a:solidFill>
                <a:effectLst/>
                <a:latin typeface="Söhne"/>
              </a:rPr>
            </a:b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77585" y="1216479"/>
            <a:ext cx="8425543" cy="3306529"/>
          </a:xfrm>
          <a:prstGeom prst="rect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l"/>
            <a:r>
              <a:rPr lang="en-US" dirty="0">
                <a:solidFill>
                  <a:srgbClr val="13343B"/>
                </a:solidFill>
                <a:latin typeface="__fkGroteskNeue_a82850"/>
              </a:rPr>
              <a:t>F</a:t>
            </a:r>
            <a:r>
              <a:rPr lang="en-US" b="0" i="0" dirty="0">
                <a:solidFill>
                  <a:srgbClr val="13343B"/>
                </a:solidFill>
                <a:effectLst/>
                <a:latin typeface="__fkGroteskNeue_a82850"/>
              </a:rPr>
              <a:t>uture enhancements in a voting application using the Django framework, several key features and improvements can be considered based on the information from the provided sources,</a:t>
            </a:r>
            <a:endParaRPr lang="en-US" b="0" i="0" dirty="0">
              <a:solidFill>
                <a:srgbClr val="13343B"/>
              </a:solidFill>
              <a:effectLst/>
              <a:latin typeface="__fkGroteskNeue_a82850"/>
            </a:endParaRPr>
          </a:p>
          <a:p>
            <a:pPr algn="l"/>
            <a:r>
              <a:rPr lang="en-US" b="1" dirty="0">
                <a:solidFill>
                  <a:srgbClr val="13343B"/>
                </a:solidFill>
                <a:latin typeface="__fkGroteskNeue_a82850"/>
              </a:rPr>
              <a:t>1.</a:t>
            </a:r>
            <a:r>
              <a:rPr lang="en-US" b="1" i="0" dirty="0">
                <a:solidFill>
                  <a:srgbClr val="13343B"/>
                </a:solidFill>
                <a:effectLst/>
                <a:latin typeface="__fkGroteskNeue_a82850"/>
              </a:rPr>
              <a:t>Asynchronous Programming</a:t>
            </a:r>
            <a:r>
              <a:rPr lang="en-US" b="0" i="0" dirty="0">
                <a:solidFill>
                  <a:srgbClr val="13343B"/>
                </a:solidFill>
                <a:effectLst/>
                <a:latin typeface="__fkGroteskNeue_a82850"/>
              </a:rPr>
              <a:t>: Implementing asynchronous programming can enhance the performance of the application by allowing tasks to run concurrently, improving responsiveness and scalability</a:t>
            </a:r>
            <a:r>
              <a:rPr lang="en-US" b="0" i="0" dirty="0">
                <a:solidFill>
                  <a:srgbClr val="13343B"/>
                </a:solidFill>
                <a:effectLst/>
                <a:latin typeface="var(--font-berkeley-mono)"/>
              </a:rPr>
              <a:t>.</a:t>
            </a:r>
            <a:endParaRPr lang="en-US" b="0" i="0" dirty="0">
              <a:solidFill>
                <a:srgbClr val="13343B"/>
              </a:solidFill>
              <a:effectLst/>
              <a:latin typeface="__fkGroteskNeue_a82850"/>
            </a:endParaRPr>
          </a:p>
          <a:p>
            <a:pPr algn="l"/>
            <a:r>
              <a:rPr lang="en-US" b="1" i="0" dirty="0">
                <a:solidFill>
                  <a:srgbClr val="13343B"/>
                </a:solidFill>
                <a:effectLst/>
                <a:latin typeface="__fkGroteskNeue_a82850"/>
              </a:rPr>
              <a:t>2</a:t>
            </a:r>
            <a:r>
              <a:rPr lang="en-US" b="0" i="0" dirty="0">
                <a:solidFill>
                  <a:srgbClr val="13343B"/>
                </a:solidFill>
                <a:effectLst/>
                <a:latin typeface="__fkGroteskNeue_a82850"/>
              </a:rPr>
              <a:t>.</a:t>
            </a:r>
            <a:r>
              <a:rPr lang="en-US" b="1" i="0" dirty="0">
                <a:solidFill>
                  <a:srgbClr val="13343B"/>
                </a:solidFill>
                <a:effectLst/>
                <a:latin typeface="__fkGroteskNeue_a82850"/>
              </a:rPr>
              <a:t>Microservices Architecture</a:t>
            </a:r>
            <a:r>
              <a:rPr lang="en-US" b="0" i="0" dirty="0">
                <a:solidFill>
                  <a:srgbClr val="13343B"/>
                </a:solidFill>
                <a:effectLst/>
                <a:latin typeface="__fkGroteskNeue_a82850"/>
              </a:rPr>
              <a:t>: Adopting a microservices architecture can make the application more modular, easier to maintain, and scalable by breaking it into smaller, independent services that communicate with each other</a:t>
            </a:r>
            <a:endParaRPr lang="en-US" dirty="0">
              <a:solidFill>
                <a:srgbClr val="13343B"/>
              </a:solidFill>
              <a:latin typeface="__fkGroteskNeue_a82850"/>
            </a:endParaRPr>
          </a:p>
          <a:p>
            <a:pPr algn="l"/>
            <a:r>
              <a:rPr lang="en-US" b="1" i="0" dirty="0">
                <a:solidFill>
                  <a:srgbClr val="13343B"/>
                </a:solidFill>
                <a:effectLst/>
                <a:latin typeface="__fkGroteskNeue_a82850"/>
              </a:rPr>
              <a:t>3</a:t>
            </a:r>
            <a:r>
              <a:rPr lang="en-US" b="0" i="0" dirty="0">
                <a:solidFill>
                  <a:srgbClr val="13343B"/>
                </a:solidFill>
                <a:effectLst/>
                <a:latin typeface="__fkGroteskNeue_a82850"/>
              </a:rPr>
              <a:t>.</a:t>
            </a:r>
            <a:r>
              <a:rPr lang="en-US" b="1" i="0" dirty="0">
                <a:solidFill>
                  <a:srgbClr val="13343B"/>
                </a:solidFill>
                <a:effectLst/>
                <a:latin typeface="__fkGroteskNeue_a82850"/>
              </a:rPr>
              <a:t>Serverless Computing</a:t>
            </a:r>
            <a:r>
              <a:rPr lang="en-US" b="0" i="0" dirty="0">
                <a:solidFill>
                  <a:srgbClr val="13343B"/>
                </a:solidFill>
                <a:effectLst/>
                <a:latin typeface="__fkGroteskNeue_a82850"/>
              </a:rPr>
              <a:t>: Utilizing serverless computing can optimize resource utilization and reduce costs by enabling automatic scaling and only paying for actual usage, enhancing the application's efficiency and cost-effectiveness</a:t>
            </a:r>
            <a:r>
              <a:rPr lang="en-US" b="0" i="0" dirty="0">
                <a:solidFill>
                  <a:srgbClr val="13343B"/>
                </a:solidFill>
                <a:effectLst/>
                <a:latin typeface="var(--font-berkeley-mono)"/>
              </a:rPr>
              <a:t>.</a:t>
            </a:r>
            <a:endParaRPr lang="en-US" b="0" i="0" dirty="0">
              <a:solidFill>
                <a:srgbClr val="13343B"/>
              </a:solidFill>
              <a:effectLst/>
              <a:latin typeface="__fkGroteskNeue_a82850"/>
            </a:endParaRPr>
          </a:p>
          <a:p>
            <a:pPr algn="l"/>
            <a:r>
              <a:rPr lang="en-US" b="1" i="0" dirty="0">
                <a:solidFill>
                  <a:srgbClr val="13343B"/>
                </a:solidFill>
                <a:effectLst/>
                <a:latin typeface="__fkGroteskNeue_a82850"/>
              </a:rPr>
              <a:t>4.Client-Side Encryption</a:t>
            </a:r>
            <a:r>
              <a:rPr lang="en-US" b="0" i="0" dirty="0">
                <a:solidFill>
                  <a:srgbClr val="13343B"/>
                </a:solidFill>
                <a:effectLst/>
                <a:latin typeface="__fkGroteskNeue_a82850"/>
              </a:rPr>
              <a:t>: Enhancing security by implementing client-side encryption can protect sensitive data and ensure the confidentiality of votes, contributing to a more secure e-voting platform</a:t>
            </a:r>
            <a:r>
              <a:rPr lang="en-US" b="0" i="0" dirty="0">
                <a:solidFill>
                  <a:srgbClr val="13343B"/>
                </a:solidFill>
                <a:effectLst/>
                <a:latin typeface="var(--font-berkeley-mono)"/>
              </a:rPr>
              <a:t>.</a:t>
            </a:r>
            <a:endParaRPr lang="en-US" b="0" i="0" dirty="0">
              <a:solidFill>
                <a:srgbClr val="13343B"/>
              </a:solidFill>
              <a:effectLst/>
              <a:latin typeface="__fkGroteskNeue_a82850"/>
            </a:endParaRPr>
          </a:p>
          <a:p>
            <a:pPr algn="l"/>
            <a:r>
              <a:rPr lang="en-US" b="1" i="0" dirty="0">
                <a:solidFill>
                  <a:srgbClr val="13343B"/>
                </a:solidFill>
                <a:effectLst/>
                <a:latin typeface="__fkGroteskNeue_a82850"/>
              </a:rPr>
              <a:t>5.Blockchain Technology: </a:t>
            </a:r>
            <a:r>
              <a:rPr lang="en-US" b="0" i="0" dirty="0">
                <a:solidFill>
                  <a:srgbClr val="13343B"/>
                </a:solidFill>
                <a:effectLst/>
                <a:latin typeface="__fkGroteskNeue_a82850"/>
              </a:rPr>
              <a:t>Integrating blockchain technology can provide transparent and verifiable voting processes, ensuring the integrity of elections and promoting trust in the system</a:t>
            </a:r>
            <a:endParaRPr lang="en-US" b="0" i="0" dirty="0">
              <a:solidFill>
                <a:srgbClr val="13343B"/>
              </a:solidFill>
              <a:effectLst/>
              <a:latin typeface="__fkGroteskNeue_a82850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fab984687_2_0"/>
          <p:cNvSpPr txBox="1">
            <a:spLocks noGrp="1"/>
          </p:cNvSpPr>
          <p:nvPr>
            <p:ph type="title" idx="4294967295"/>
          </p:nvPr>
        </p:nvSpPr>
        <p:spPr>
          <a:xfrm>
            <a:off x="131032" y="682130"/>
            <a:ext cx="2936082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IN" sz="1600" b="1">
                <a:solidFill>
                  <a:srgbClr val="213163"/>
                </a:solidFill>
              </a:rPr>
              <a:t>Conclusion</a:t>
            </a:r>
            <a:endParaRPr lang="en-IN" sz="1600"/>
          </a:p>
        </p:txBody>
      </p:sp>
      <p:sp>
        <p:nvSpPr>
          <p:cNvPr id="3" name="Rectangle 2"/>
          <p:cNvSpPr/>
          <p:nvPr/>
        </p:nvSpPr>
        <p:spPr>
          <a:xfrm>
            <a:off x="277585" y="1216479"/>
            <a:ext cx="8425543" cy="3306529"/>
          </a:xfrm>
          <a:prstGeom prst="rect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l"/>
            <a:r>
              <a:rPr lang="en-US" b="0" i="0" dirty="0">
                <a:solidFill>
                  <a:srgbClr val="13343B"/>
                </a:solidFill>
                <a:effectLst/>
                <a:latin typeface="__fkGroteskNeue_a82850"/>
              </a:rPr>
              <a:t>To create a voting application using Django, one should have a solid understanding of Python programming, Django framework, HTML, CSS, and Bootstrap. The development process involves creating a new Django project, creating a Django app, defining models, creating views, defining templates, and creating URLs.</a:t>
            </a:r>
            <a:endParaRPr lang="en-US" b="0" i="0" dirty="0">
              <a:solidFill>
                <a:srgbClr val="13343B"/>
              </a:solidFill>
              <a:effectLst/>
              <a:latin typeface="__fkGroteskNeue_a82850"/>
            </a:endParaRPr>
          </a:p>
          <a:p>
            <a:pPr algn="l"/>
            <a:r>
              <a:rPr lang="en-US" b="0" i="0" dirty="0">
                <a:solidFill>
                  <a:srgbClr val="13343B"/>
                </a:solidFill>
                <a:effectLst/>
                <a:latin typeface="__fkGroteskNeue_a82850"/>
              </a:rPr>
              <a:t>The application can be further enhanced with features such as real-time results, a user-friendly interface, and a secure database design. It can also include an admin panel for managing elections, candidates, and user accounts.</a:t>
            </a:r>
            <a:endParaRPr lang="en-US" b="0" i="0" dirty="0">
              <a:solidFill>
                <a:srgbClr val="13343B"/>
              </a:solidFill>
              <a:effectLst/>
              <a:latin typeface="__fkGroteskNeue_a82850"/>
            </a:endParaRPr>
          </a:p>
          <a:p>
            <a:pPr algn="l"/>
            <a:r>
              <a:rPr lang="en-US" b="0" i="0" dirty="0">
                <a:solidFill>
                  <a:srgbClr val="13343B"/>
                </a:solidFill>
                <a:effectLst/>
                <a:latin typeface="__fkGroteskNeue_a82850"/>
              </a:rPr>
              <a:t>Overall, a voting application using the Django framework is a powerful and flexible solution for creating online voting systems that can cater to various use cases and requirements.</a:t>
            </a:r>
            <a:endParaRPr lang="en-US" b="0" i="0" dirty="0">
              <a:solidFill>
                <a:srgbClr val="13343B"/>
              </a:solidFill>
              <a:effectLst/>
              <a:latin typeface="__fkGroteskNeue_a82850"/>
            </a:endParaRPr>
          </a:p>
          <a:p>
            <a:pPr algn="l"/>
            <a:endParaRPr lang="en-US" b="0" i="0" dirty="0">
              <a:solidFill>
                <a:srgbClr val="13343B"/>
              </a:solidFill>
              <a:effectLst/>
              <a:latin typeface="__fkGroteskNeue_a82850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04528" y="2334505"/>
            <a:ext cx="2149019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z="3000" b="1" spc="-5" dirty="0">
                <a:solidFill>
                  <a:srgbClr val="223366"/>
                </a:solidFill>
              </a:rPr>
              <a:t>Thank </a:t>
            </a:r>
            <a:r>
              <a:rPr lang="en-US" sz="3200" b="1" spc="-5" dirty="0">
                <a:solidFill>
                  <a:srgbClr val="223366"/>
                </a:solidFill>
              </a:rPr>
              <a:t>You</a:t>
            </a:r>
            <a:r>
              <a:rPr lang="en-US" sz="3000" b="1" spc="-5" dirty="0">
                <a:solidFill>
                  <a:srgbClr val="223366"/>
                </a:solidFill>
              </a:rPr>
              <a:t>!</a:t>
            </a:r>
            <a:endParaRPr lang="en-US" sz="3000" b="1" spc="-5" dirty="0">
              <a:solidFill>
                <a:srgbClr val="223366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blue and white rectangle with a white border&#10;&#10;Description automatically generate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422762" y="970065"/>
            <a:ext cx="4283236" cy="4335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3930"/>
              </a:lnSpc>
              <a:spcBef>
                <a:spcPct val="0"/>
              </a:spcBef>
            </a:pPr>
            <a:r>
              <a:rPr lang="en-US" sz="2000" b="1">
                <a:solidFill>
                  <a:srgbClr val="213164"/>
                </a:solidFill>
                <a:latin typeface="Arial" panose="020B0604020202020204"/>
                <a:cs typeface="Arial" panose="020B0604020202020204"/>
              </a:rPr>
              <a:t>CAPSTONE PROJECT SHOWCASE</a:t>
            </a:r>
            <a:endParaRPr lang="en-US" sz="2000" b="1">
              <a:solidFill>
                <a:srgbClr val="213164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6" name="Rectangle: Rounded Corners 15"/>
          <p:cNvSpPr/>
          <p:nvPr/>
        </p:nvSpPr>
        <p:spPr>
          <a:xfrm>
            <a:off x="958215" y="3153557"/>
            <a:ext cx="7227570" cy="530626"/>
          </a:xfrm>
          <a:prstGeom prst="roundRect">
            <a:avLst>
              <a:gd name="adj" fmla="val 50000"/>
            </a:avLst>
          </a:prstGeom>
          <a:solidFill>
            <a:srgbClr val="DFDDFB"/>
          </a:solidFill>
          <a:ln>
            <a:solidFill>
              <a:srgbClr val="DFDDF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rgbClr val="213163"/>
                </a:solidFill>
              </a:rPr>
              <a:t>Voting Application using Django Framework-</a:t>
            </a:r>
            <a:r>
              <a:rPr lang="en-US" altLang="en-IN" b="1" dirty="0">
                <a:solidFill>
                  <a:srgbClr val="213163"/>
                </a:solidFill>
              </a:rPr>
              <a:t>Noor Alisha S(</a:t>
            </a:r>
            <a:r>
              <a:rPr lang="en-IN" b="1" dirty="0">
                <a:solidFill>
                  <a:srgbClr val="213163"/>
                </a:solidFill>
              </a:rPr>
              <a:t>40</a:t>
            </a:r>
            <a:r>
              <a:rPr lang="en-US" altLang="en-IN" b="1" dirty="0">
                <a:solidFill>
                  <a:srgbClr val="213163"/>
                </a:solidFill>
              </a:rPr>
              <a:t>60</a:t>
            </a:r>
            <a:r>
              <a:rPr lang="en-IN" b="1" dirty="0">
                <a:solidFill>
                  <a:srgbClr val="213163"/>
                </a:solidFill>
              </a:rPr>
              <a:t>,A</a:t>
            </a:r>
            <a:r>
              <a:rPr lang="en-US" altLang="en-IN" b="1" dirty="0">
                <a:solidFill>
                  <a:srgbClr val="213163"/>
                </a:solidFill>
              </a:rPr>
              <a:t>EC</a:t>
            </a:r>
            <a:r>
              <a:rPr lang="en-IN" b="1" dirty="0">
                <a:solidFill>
                  <a:srgbClr val="213163"/>
                </a:solidFill>
              </a:rPr>
              <a:t>)</a:t>
            </a:r>
            <a:endParaRPr lang="en-IN" b="1" dirty="0">
              <a:solidFill>
                <a:srgbClr val="213163"/>
              </a:solidFill>
            </a:endParaRPr>
          </a:p>
        </p:txBody>
      </p:sp>
      <p:sp>
        <p:nvSpPr>
          <p:cNvPr id="13" name="TextBox 10"/>
          <p:cNvSpPr txBox="1"/>
          <p:nvPr/>
        </p:nvSpPr>
        <p:spPr>
          <a:xfrm>
            <a:off x="2129473" y="3183633"/>
            <a:ext cx="4881245" cy="2390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95"/>
              </a:lnSpc>
              <a:spcBef>
                <a:spcPct val="0"/>
              </a:spcBef>
            </a:pPr>
            <a:r>
              <a:rPr lang="en-US" sz="1600" b="1" dirty="0">
                <a:latin typeface="+mj-lt"/>
              </a:rPr>
              <a:t> </a:t>
            </a:r>
            <a:endParaRPr lang="en-US" sz="1600" dirty="0">
              <a:latin typeface="+mj-lt"/>
              <a:cs typeface="Poppins"/>
            </a:endParaRPr>
          </a:p>
        </p:txBody>
      </p:sp>
      <p:sp>
        <p:nvSpPr>
          <p:cNvPr id="19" name="TextBox 10"/>
          <p:cNvSpPr txBox="1"/>
          <p:nvPr/>
        </p:nvSpPr>
        <p:spPr>
          <a:xfrm>
            <a:off x="3872230" y="2704572"/>
            <a:ext cx="1399540" cy="2390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95"/>
              </a:lnSpc>
              <a:spcBef>
                <a:spcPct val="0"/>
              </a:spcBef>
            </a:pPr>
            <a:r>
              <a:rPr lang="en-US" sz="1600" b="1">
                <a:solidFill>
                  <a:schemeClr val="bg1"/>
                </a:solidFill>
                <a:latin typeface="+mj-lt"/>
              </a:rPr>
              <a:t>Project Title</a:t>
            </a:r>
            <a:endParaRPr lang="en-US" sz="1600" b="1">
              <a:solidFill>
                <a:schemeClr val="bg1"/>
              </a:solidFill>
              <a:latin typeface="+mj-lt"/>
              <a:cs typeface="Poppins"/>
            </a:endParaRPr>
          </a:p>
        </p:txBody>
      </p:sp>
      <p:sp>
        <p:nvSpPr>
          <p:cNvPr id="14" name="TextBox 7"/>
          <p:cNvSpPr txBox="1"/>
          <p:nvPr/>
        </p:nvSpPr>
        <p:spPr>
          <a:xfrm>
            <a:off x="1276813" y="4029973"/>
            <a:ext cx="6590375" cy="5123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95"/>
              </a:lnSpc>
              <a:spcBef>
                <a:spcPct val="0"/>
              </a:spcBef>
            </a:pPr>
            <a:r>
              <a:rPr lang="en-US" sz="1600">
                <a:solidFill>
                  <a:schemeClr val="bg1"/>
                </a:solidFill>
                <a:latin typeface="+mj-lt"/>
              </a:rPr>
              <a:t>Abstract | Problem Statement | Project Overview |</a:t>
            </a:r>
            <a:r>
              <a:rPr lang="en-US" sz="1600">
                <a:solidFill>
                  <a:schemeClr val="bg1"/>
                </a:solidFill>
                <a:latin typeface="+mj-lt"/>
                <a:ea typeface="+mn-lt"/>
                <a:cs typeface="Poppins"/>
              </a:rPr>
              <a:t> Proposed </a:t>
            </a:r>
            <a:r>
              <a:rPr lang="en-US" sz="1600">
                <a:solidFill>
                  <a:schemeClr val="bg1"/>
                </a:solidFill>
                <a:latin typeface="+mj-lt"/>
                <a:ea typeface="+mn-lt"/>
                <a:cs typeface="+mn-lt"/>
              </a:rPr>
              <a:t>Solution </a:t>
            </a:r>
            <a:r>
              <a:rPr lang="en-US" sz="1600">
                <a:solidFill>
                  <a:schemeClr val="bg1"/>
                </a:solidFill>
                <a:latin typeface="+mj-lt"/>
              </a:rPr>
              <a:t>| </a:t>
            </a:r>
            <a:r>
              <a:rPr lang="en-US" sz="1600">
                <a:solidFill>
                  <a:schemeClr val="bg1"/>
                </a:solidFill>
                <a:latin typeface="+mj-lt"/>
                <a:ea typeface="+mn-lt"/>
                <a:cs typeface="Poppins"/>
              </a:rPr>
              <a:t>Technology Used</a:t>
            </a:r>
            <a:r>
              <a:rPr lang="en-US" sz="1600">
                <a:solidFill>
                  <a:schemeClr val="bg1"/>
                </a:solidFill>
                <a:latin typeface="+mj-lt"/>
              </a:rPr>
              <a:t> | Modelling &amp; Results </a:t>
            </a:r>
            <a:r>
              <a:rPr lang="en-US" sz="1600">
                <a:solidFill>
                  <a:schemeClr val="bg1"/>
                </a:solidFill>
                <a:latin typeface="+mj-lt"/>
                <a:ea typeface="+mn-lt"/>
                <a:cs typeface="+mn-lt"/>
              </a:rPr>
              <a:t>| Conclusion </a:t>
            </a:r>
            <a:endParaRPr lang="en-US" sz="1600">
              <a:solidFill>
                <a:schemeClr val="bg1"/>
              </a:solidFill>
              <a:latin typeface="+mj-lt"/>
              <a:cs typeface="Poppi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fab984687_2_0"/>
          <p:cNvSpPr txBox="1">
            <a:spLocks noGrp="1"/>
          </p:cNvSpPr>
          <p:nvPr>
            <p:ph type="title" idx="4294967295"/>
          </p:nvPr>
        </p:nvSpPr>
        <p:spPr>
          <a:xfrm>
            <a:off x="131032" y="682130"/>
            <a:ext cx="2936082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IN" sz="1600" b="1">
                <a:solidFill>
                  <a:srgbClr val="213163"/>
                </a:solidFill>
              </a:rPr>
              <a:t>Abstract</a:t>
            </a:r>
            <a:endParaRPr lang="en-IN" sz="1600"/>
          </a:p>
        </p:txBody>
      </p:sp>
      <p:sp>
        <p:nvSpPr>
          <p:cNvPr id="2" name="Rectangle 1"/>
          <p:cNvSpPr/>
          <p:nvPr/>
        </p:nvSpPr>
        <p:spPr>
          <a:xfrm>
            <a:off x="277585" y="1216479"/>
            <a:ext cx="8425543" cy="3306529"/>
          </a:xfrm>
          <a:prstGeom prst="rect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i="0" dirty="0">
                <a:solidFill>
                  <a:srgbClr val="13343B"/>
                </a:solidFill>
                <a:effectLst/>
                <a:latin typeface="__fkGroteskNeue_a82850"/>
              </a:rPr>
              <a:t>The proposed voting application is a web-based platform that allows users to create and participate in online votes. The application is built using the Django framework, a popular and well-supported Python-based web framework that provides a robust foundation for building scalable and secure web applications . The application is also designed to be flexible and scalable, with a modular architecture that allows for easy customization and extension. This makes it suitable for a wide range of use cases, from small-scale internal votes to large-scale public elections . Overall, the proposed voting application is a secure, user-friendly, and flexible platform for conducting online votes. Its use of the Django framework ensures a robust and scalable foundation, while its focus on security and user experience makes it an ideal choice for a wide range of voting scenarios.</a:t>
            </a:r>
            <a:endParaRPr lang="en-US" i="0" dirty="0">
              <a:solidFill>
                <a:srgbClr val="13343B"/>
              </a:solidFill>
              <a:effectLst/>
              <a:latin typeface="__fkGroteskNeue_a82850"/>
            </a:endParaRPr>
          </a:p>
          <a:p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fab984687_2_0"/>
          <p:cNvSpPr txBox="1">
            <a:spLocks noGrp="1"/>
          </p:cNvSpPr>
          <p:nvPr>
            <p:ph type="title" idx="4294967295"/>
          </p:nvPr>
        </p:nvSpPr>
        <p:spPr>
          <a:xfrm>
            <a:off x="131032" y="682130"/>
            <a:ext cx="2936082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IN" sz="1600" b="1">
                <a:solidFill>
                  <a:srgbClr val="213163"/>
                </a:solidFill>
              </a:rPr>
              <a:t>Problem Statement</a:t>
            </a:r>
            <a:endParaRPr lang="en-IN" sz="1600"/>
          </a:p>
        </p:txBody>
      </p:sp>
      <p:sp>
        <p:nvSpPr>
          <p:cNvPr id="3" name="Google Shape;61;g5fab984687_2_0"/>
          <p:cNvSpPr txBox="1"/>
          <p:nvPr/>
        </p:nvSpPr>
        <p:spPr>
          <a:xfrm>
            <a:off x="138652" y="4713110"/>
            <a:ext cx="707168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>
              <a:buSzPts val="2800"/>
            </a:pPr>
            <a:endParaRPr lang="en-IN" sz="1000" dirty="0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77585" y="1216479"/>
            <a:ext cx="8425543" cy="3306529"/>
          </a:xfrm>
          <a:prstGeom prst="rect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i="0" dirty="0">
                <a:solidFill>
                  <a:srgbClr val="13343B"/>
                </a:solidFill>
                <a:effectLst/>
                <a:latin typeface="__fkGroteskNeue_a82850"/>
              </a:rPr>
              <a:t>Online voting has become increasingly popular in recent years, with a growing number of organizations and governments turning to digital platforms to conduct elections and polls. However, online voting also presents a number of challenges, particularly in terms of security and integrity . Overall, the proposed voting application will address the challenges of security and integrity in online voting, while also providing a user-friendly platform for conducting online votes. Its use of the Django framework will ensure a robust and scalable foundation, while its focus on security and user experience will make it an ideal choice for a wide range of voting scenarios.</a:t>
            </a:r>
            <a:endParaRPr lang="en-US" i="0" dirty="0">
              <a:solidFill>
                <a:srgbClr val="13343B"/>
              </a:solidFill>
              <a:effectLst/>
              <a:latin typeface="__fkGroteskNeue_a82850"/>
            </a:endParaRPr>
          </a:p>
          <a:p>
            <a:r>
              <a:rPr lang="en-US" i="0" dirty="0">
                <a:solidFill>
                  <a:srgbClr val="13343B"/>
                </a:solidFill>
                <a:effectLst/>
                <a:latin typeface="__fkGroteskNeue_a82850"/>
              </a:rPr>
              <a:t>In addition to its focus on security, the application will also prioritize user experience, with a clean and intuitive interface that makes it easy for users to create and participate in votes. The application will support multiple types of votes, including single-choice and multiple-choice votes, and will allow users to set deadlines and restrictions for each vote.</a:t>
            </a: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fab984687_2_0"/>
          <p:cNvSpPr txBox="1">
            <a:spLocks noGrp="1"/>
          </p:cNvSpPr>
          <p:nvPr>
            <p:ph type="title" idx="4294967295"/>
          </p:nvPr>
        </p:nvSpPr>
        <p:spPr>
          <a:xfrm>
            <a:off x="131032" y="682130"/>
            <a:ext cx="2936082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IN" sz="1600" b="1">
                <a:solidFill>
                  <a:srgbClr val="213163"/>
                </a:solidFill>
              </a:rPr>
              <a:t>Project Overview</a:t>
            </a:r>
            <a:endParaRPr lang="en-IN" sz="1600"/>
          </a:p>
        </p:txBody>
      </p:sp>
      <p:sp>
        <p:nvSpPr>
          <p:cNvPr id="4" name="Rectangle 3"/>
          <p:cNvSpPr/>
          <p:nvPr/>
        </p:nvSpPr>
        <p:spPr>
          <a:xfrm>
            <a:off x="277585" y="1216479"/>
            <a:ext cx="8425543" cy="3306529"/>
          </a:xfrm>
          <a:prstGeom prst="rect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i="0" dirty="0">
                <a:solidFill>
                  <a:srgbClr val="13343B"/>
                </a:solidFill>
                <a:effectLst/>
                <a:latin typeface="__fkGroteskNeue_a82850"/>
              </a:rPr>
              <a:t>The project overview for a voting application using the Django framework involves creating a secure and user-friendly online voting system. The application allows users to register, vote, and view real-time results. Here is a  steps involved in building the voting application:</a:t>
            </a:r>
            <a:endParaRPr lang="en-US" i="0" dirty="0">
              <a:solidFill>
                <a:srgbClr val="13343B"/>
              </a:solidFill>
              <a:effectLst/>
              <a:latin typeface="__fkGroteskNeue_a82850"/>
            </a:endParaRPr>
          </a:p>
          <a:p>
            <a:pPr algn="l">
              <a:buFont typeface="+mj-lt"/>
              <a:buAutoNum type="arabicPeriod"/>
            </a:pPr>
            <a:endParaRPr lang="en-US" b="1" i="0" dirty="0">
              <a:solidFill>
                <a:srgbClr val="13343B"/>
              </a:solidFill>
              <a:effectLst/>
              <a:latin typeface="__fkGroteskNeue_a82850"/>
            </a:endParaRP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13343B"/>
                </a:solidFill>
                <a:effectLst/>
                <a:latin typeface="__fkGroteskNeue_a82850"/>
              </a:rPr>
              <a:t>Setting up a Django Project</a:t>
            </a:r>
            <a:r>
              <a:rPr lang="en-US" i="0" dirty="0">
                <a:solidFill>
                  <a:srgbClr val="13343B"/>
                </a:solidFill>
                <a:effectLst/>
                <a:latin typeface="__fkGroteskNeue_a82850"/>
              </a:rPr>
              <a:t>: Create a Django project to serve as the foundation for the voting application.</a:t>
            </a:r>
            <a:endParaRPr lang="en-US" i="0" dirty="0">
              <a:solidFill>
                <a:srgbClr val="13343B"/>
              </a:solidFill>
              <a:effectLst/>
              <a:latin typeface="__fkGroteskNeue_a82850"/>
            </a:endParaRP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13343B"/>
                </a:solidFill>
                <a:effectLst/>
                <a:latin typeface="__fkGroteskNeue_a82850"/>
              </a:rPr>
              <a:t>Designing the Database Schema</a:t>
            </a:r>
            <a:r>
              <a:rPr lang="en-US" i="0" dirty="0">
                <a:solidFill>
                  <a:srgbClr val="13343B"/>
                </a:solidFill>
                <a:effectLst/>
                <a:latin typeface="__fkGroteskNeue_a82850"/>
              </a:rPr>
              <a:t>: Define the database structure to store user information, votes, and other relevant data.</a:t>
            </a:r>
            <a:endParaRPr lang="en-US" i="0" dirty="0">
              <a:solidFill>
                <a:srgbClr val="13343B"/>
              </a:solidFill>
              <a:effectLst/>
              <a:latin typeface="__fkGroteskNeue_a82850"/>
            </a:endParaRP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13343B"/>
                </a:solidFill>
                <a:effectLst/>
                <a:latin typeface="__fkGroteskNeue_a82850"/>
              </a:rPr>
              <a:t>Creating User Authentication</a:t>
            </a:r>
            <a:r>
              <a:rPr lang="en-US" i="0" dirty="0">
                <a:solidFill>
                  <a:srgbClr val="13343B"/>
                </a:solidFill>
                <a:effectLst/>
                <a:latin typeface="__fkGroteskNeue_a82850"/>
              </a:rPr>
              <a:t>: Implement user authentication to allow users to register, log in, and participate in voting.</a:t>
            </a:r>
            <a:endParaRPr lang="en-US" i="0" dirty="0">
              <a:solidFill>
                <a:srgbClr val="13343B"/>
              </a:solidFill>
              <a:effectLst/>
              <a:latin typeface="__fkGroteskNeue_a82850"/>
            </a:endParaRP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13343B"/>
                </a:solidFill>
                <a:effectLst/>
                <a:latin typeface="__fkGroteskNeue_a82850"/>
              </a:rPr>
              <a:t>Building the Voting Interface</a:t>
            </a:r>
            <a:r>
              <a:rPr lang="en-US" i="0" dirty="0">
                <a:solidFill>
                  <a:srgbClr val="13343B"/>
                </a:solidFill>
                <a:effectLst/>
                <a:latin typeface="__fkGroteskNeue_a82850"/>
              </a:rPr>
              <a:t>: Develop the interface where users can view options, select their choices, and submit votes.</a:t>
            </a:r>
            <a:endParaRPr lang="en-US" i="0" dirty="0">
              <a:solidFill>
                <a:srgbClr val="13343B"/>
              </a:solidFill>
              <a:effectLst/>
              <a:latin typeface="__fkGroteskNeue_a82850"/>
            </a:endParaRP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13343B"/>
                </a:solidFill>
                <a:effectLst/>
                <a:latin typeface="__fkGroteskNeue_a82850"/>
              </a:rPr>
              <a:t>Implementing Real-time Results</a:t>
            </a:r>
            <a:r>
              <a:rPr lang="en-US" i="0" dirty="0">
                <a:solidFill>
                  <a:srgbClr val="13343B"/>
                </a:solidFill>
                <a:effectLst/>
                <a:latin typeface="__fkGroteskNeue_a82850"/>
              </a:rPr>
              <a:t>: Display the voting results dynamically to provide instant feedback to users.</a:t>
            </a:r>
            <a:endParaRPr lang="en-US" i="0" dirty="0">
              <a:solidFill>
                <a:srgbClr val="13343B"/>
              </a:solidFill>
              <a:effectLst/>
              <a:latin typeface="__fkGroteskNeue_a82850"/>
            </a:endParaRP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13343B"/>
                </a:solidFill>
                <a:effectLst/>
                <a:latin typeface="__fkGroteskNeue_a82850"/>
              </a:rPr>
              <a:t>Developing an Admin Panel</a:t>
            </a:r>
            <a:r>
              <a:rPr lang="en-US" i="0" dirty="0">
                <a:solidFill>
                  <a:srgbClr val="13343B"/>
                </a:solidFill>
                <a:effectLst/>
                <a:latin typeface="__fkGroteskNeue_a82850"/>
              </a:rPr>
              <a:t>: Build an admin panel to manage the voting process, candidates, and user accounts effectively.</a:t>
            </a:r>
            <a:endParaRPr lang="en-US" i="0" dirty="0">
              <a:solidFill>
                <a:srgbClr val="13343B"/>
              </a:solidFill>
              <a:effectLst/>
              <a:latin typeface="__fkGroteskNeue_a82850"/>
            </a:endParaRPr>
          </a:p>
          <a:p>
            <a:endParaRPr lang="en-US" b="1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fab984687_2_0"/>
          <p:cNvSpPr txBox="1">
            <a:spLocks noGrp="1"/>
          </p:cNvSpPr>
          <p:nvPr>
            <p:ph type="title" idx="4294967295"/>
          </p:nvPr>
        </p:nvSpPr>
        <p:spPr>
          <a:xfrm>
            <a:off x="131032" y="682130"/>
            <a:ext cx="2936082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IN" sz="1600" b="1" dirty="0">
                <a:solidFill>
                  <a:srgbClr val="213163"/>
                </a:solidFill>
              </a:rPr>
              <a:t>Proposed Solution</a:t>
            </a:r>
            <a:endParaRPr lang="en-IN" sz="1600" dirty="0"/>
          </a:p>
        </p:txBody>
      </p:sp>
      <p:sp>
        <p:nvSpPr>
          <p:cNvPr id="11" name="TextBox 10"/>
          <p:cNvSpPr txBox="1"/>
          <p:nvPr/>
        </p:nvSpPr>
        <p:spPr>
          <a:xfrm>
            <a:off x="138533" y="1102220"/>
            <a:ext cx="8866934" cy="3768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b="0" i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b="0" i="0">
              <a:solidFill>
                <a:srgbClr val="37415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77585" y="1216479"/>
            <a:ext cx="8425543" cy="3306529"/>
          </a:xfrm>
          <a:prstGeom prst="rect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0" i="0" dirty="0">
                <a:solidFill>
                  <a:srgbClr val="13343B"/>
                </a:solidFill>
                <a:effectLst/>
                <a:latin typeface="__fkGroteskNeue_a82850"/>
              </a:rPr>
              <a:t>The proposed solution for a voting application using the Django framework is to create a secure and user-friendly online voting platform. The application will allow users to register, vote, and view real-time results . To build the application, the Django framework will be used as the foundation due to its robustness and scalability. The application will have a user-friendly interface, a secure database, real-time results, and an admin panel for efficient management of elections, candidates, and user accounts.</a:t>
            </a:r>
            <a:br>
              <a:rPr lang="en-US" b="0" i="0" dirty="0">
                <a:solidFill>
                  <a:srgbClr val="13343B"/>
                </a:solidFill>
                <a:effectLst/>
                <a:latin typeface="__fkGroteskNeue_a82850"/>
              </a:rPr>
            </a:br>
            <a:r>
              <a:rPr lang="en-US" b="0" i="0" dirty="0">
                <a:solidFill>
                  <a:srgbClr val="13343B"/>
                </a:solidFill>
                <a:effectLst/>
                <a:latin typeface="__fkGroteskNeue_a82850"/>
              </a:rPr>
              <a:t>In summary, the proposed solution for a voting application using the Django framework is a secure, user-friendly, and flexible platform for conducting online votes. Its use of the Django framework ensures a robust and scalable foundation, while its focus on security and user experience makes it an ideal choice for a wide range of voting scenarios.</a:t>
            </a:r>
            <a:endParaRPr lang="en-US" b="1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91358" y="762706"/>
            <a:ext cx="8017933" cy="70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1" algn="l">
              <a:lnSpc>
                <a:spcPct val="150000"/>
              </a:lnSpc>
            </a:pPr>
            <a:endParaRPr lang="en-US" b="0" i="0" dirty="0">
              <a:solidFill>
                <a:srgbClr val="37415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l">
              <a:lnSpc>
                <a:spcPct val="150000"/>
              </a:lnSpc>
              <a:buFont typeface="+mj-lt"/>
              <a:buAutoNum type="arabicPeriod"/>
            </a:pPr>
            <a:endParaRPr lang="en-US" b="0" i="0" dirty="0">
              <a:solidFill>
                <a:srgbClr val="37415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itle 9"/>
          <p:cNvSpPr>
            <a:spLocks noGrp="1"/>
          </p:cNvSpPr>
          <p:nvPr>
            <p:ph type="title" idx="4294967295"/>
          </p:nvPr>
        </p:nvSpPr>
        <p:spPr>
          <a:xfrm>
            <a:off x="-106136" y="677636"/>
            <a:ext cx="7886700" cy="514350"/>
          </a:xfrm>
          <a:prstGeom prst="rect">
            <a:avLst/>
          </a:prstGeom>
        </p:spPr>
        <p:txBody>
          <a:bodyPr/>
          <a:lstStyle/>
          <a:p>
            <a:pPr>
              <a:buSzPts val="2800"/>
            </a:pPr>
            <a:r>
              <a:rPr lang="en-US" sz="1600" b="1" dirty="0">
                <a:solidFill>
                  <a:srgbClr val="213163"/>
                </a:solidFill>
              </a:rPr>
              <a:t>      Home Page</a:t>
            </a:r>
            <a:endParaRPr lang="en-US" sz="1600" b="1" dirty="0">
              <a:solidFill>
                <a:srgbClr val="213163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0225" y="1191986"/>
            <a:ext cx="7659066" cy="36085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708" y="1191986"/>
            <a:ext cx="7659067" cy="360852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2950" y="1191985"/>
            <a:ext cx="7772400" cy="3698421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302079" y="710292"/>
            <a:ext cx="3429000" cy="31840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SzPts val="2800"/>
            </a:pPr>
            <a:r>
              <a:rPr lang="en-US" sz="1600" b="1" dirty="0">
                <a:solidFill>
                  <a:srgbClr val="213163"/>
                </a:solidFill>
                <a:latin typeface="Arial" panose="020B0604020202020204"/>
                <a:cs typeface="Arial" panose="020B0604020202020204"/>
              </a:rPr>
              <a:t>Poll Page</a:t>
            </a:r>
            <a:endParaRPr lang="en-US" sz="1600" b="1" dirty="0">
              <a:solidFill>
                <a:srgbClr val="213163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950" y="1191985"/>
            <a:ext cx="7772400" cy="369842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2079" y="710292"/>
            <a:ext cx="3429000" cy="31840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SzPts val="2800"/>
            </a:pPr>
            <a:r>
              <a:rPr lang="en-US" sz="1600" b="1" dirty="0">
                <a:solidFill>
                  <a:srgbClr val="213163"/>
                </a:solidFill>
                <a:latin typeface="Arial" panose="020B0604020202020204"/>
                <a:cs typeface="Arial" panose="020B0604020202020204"/>
              </a:rPr>
              <a:t> Voting Page</a:t>
            </a:r>
            <a:endParaRPr lang="en-US" sz="1600" b="1" dirty="0">
              <a:solidFill>
                <a:srgbClr val="213163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0293" y="1191986"/>
            <a:ext cx="7666264" cy="369842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292" y="1191986"/>
            <a:ext cx="7666265" cy="3698421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��< ? x m l   v e r s i o n = " 1 . 0 " ? > < c t : c o n t e n t T y p e S c h e m a   c t : _ = " "   m a : _ = " "   m a : c o n t e n t T y p e N a m e = " D o c u m e n t "   m a : c o n t e n t T y p e I D = " 0 x 0 1 0 1 0 0 0 F 1 8 7 2 1 8 8 A B C F C 4 8 B E C A 6 C 8 7 E 8 A C 3 2 8 5 "   m a : c o n t e n t T y p e V e r s i o n = " 1 5 "   m a : c o n t e n t T y p e D e s c r i p t i o n = " C r e a t e   a   n e w   d o c u m e n t . "   m a : c o n t e n t T y p e S c o p e = " "   m a : v e r s i o n I D = " 7 6 7 0 6 1 8 c 0 3 e 5 4 f b a e 4 a 1 7 e c b 2 d 0 e d 1 0 f "   x m l n s : c t = " h t t p : / / s c h e m a s . m i c r o s o f t . c o m / o f f i c e / 2 0 0 6 / m e t a d a t a / c o n t e n t T y p e "   x m l n s : m a = " h t t p : / / s c h e m a s . m i c r o s o f t . c o m / o f f i c e / 2 0 0 6 / m e t a d a t a / p r o p e r t i e s / m e t a A t t r i b u t e s " >  
 < x s d : s c h e m a   t a r g e t N a m e s p a c e = " h t t p : / / s c h e m a s . m i c r o s o f t . c o m / o f f i c e / 2 0 0 6 / m e t a d a t a / p r o p e r t i e s "   m a : r o o t = " t r u e "   m a : f i e l d s I D = " 3 d 6 3 d e 1 c 5 a 2 1 7 0 4 4 e 3 1 e 0 c 8 b 2 6 0 d 3 d 7 1 "   n s 3 : _ = " "   n s 4 : _ = " "   x m l n s : x s d = " h t t p : / / w w w . w 3 . o r g / 2 0 0 1 / X M L S c h e m a "   x m l n s : x s = " h t t p : / / w w w . w 3 . o r g / 2 0 0 1 / X M L S c h e m a "   x m l n s : p = " h t t p : / / s c h e m a s . m i c r o s o f t . c o m / o f f i c e / 2 0 0 6 / m e t a d a t a / p r o p e r t i e s "   x m l n s : n s 3 = " 9 1 6 2 b d 5 b - 4 e d 9 - 4 d a 3 - b 3 7 6 - 0 5 2 0 4 5 8 0 b a 3 f "   x m l n s : n s 4 = " c 0 f a 2 6 1 7 - 9 6 b d - 4 2 5 d - 8 5 7 8 - e 9 3 5 6 3 f e 3 7 c 5 " >  
 < x s d : i m p o r t   n a m e s p a c e = " 9 1 6 2 b d 5 b - 4 e d 9 - 4 d a 3 - b 3 7 6 - 0 5 2 0 4 5 8 0 b a 3 f " / >  
 < x s d : i m p o r t   n a m e s p a c e = " c 0 f a 2 6 1 7 - 9 6 b d - 4 2 5 d - 8 5 7 8 - e 9 3 5 6 3 f e 3 7 c 5 " / >  
 < x s d : e l e m e n t   n a m e = " p r o p e r t i e s " >  
 < x s d : c o m p l e x T y p e >  
 < x s d : s e q u e n c e >  
 < x s d : e l e m e n t   n a m e = " d o c u m e n t M a n a g e m e n t " >  
 < x s d : c o m p l e x T y p e >  
 < x s d : a l l >  
 < x s d : e l e m e n t   r e f = " n s 3 : M e d i a S e r v i c e M e t a d a t a "   m i n O c c u r s = " 0 " / >  
 < x s d : e l e m e n t   r e f = " n s 3 : M e d i a S e r v i c e F a s t M e t a d a t a "   m i n O c c u r s = " 0 " / >  
 < x s d : e l e m e n t   r e f = " n s 4 : S h a r e d W i t h U s e r s "   m i n O c c u r s = " 0 " / >  
 < x s d : e l e m e n t   r e f = " n s 4 : S h a r e d W i t h D e t a i l s "   m i n O c c u r s = " 0 " / >  
 < x s d : e l e m e n t   r e f = " n s 4 : S h a r i n g H i n t H a s h "   m i n O c c u r s = " 0 " / >  
 < x s d : e l e m e n t   r e f = " n s 3 : M e d i a S e r v i c e A u t o T a g s "   m i n O c c u r s = " 0 " / >  
 < x s d : e l e m e n t   r e f = " n s 3 : M e d i a S e r v i c e O C R "   m i n O c c u r s = " 0 " / >  
 < x s d : e l e m e n t   r e f = " n s 3 : M e d i a S e r v i c e G e n e r a t i o n T i m e "   m i n O c c u r s = " 0 " / >  
 < x s d : e l e m e n t   r e f = " n s 3 : M e d i a S e r v i c e E v e n t H a s h C o d e "   m i n O c c u r s = " 0 " / >  
 < x s d : e l e m e n t   r e f = " n s 3 : M e d i a S e r v i c e A u t o K e y P o i n t s "   m i n O c c u r s = " 0 " / >  
 < x s d : e l e m e n t   r e f = " n s 3 : M e d i a S e r v i c e K e y P o i n t s "   m i n O c c u r s = " 0 " / >  
 < x s d : e l e m e n t   r e f = " n s 3 : M e d i a S e r v i c e D a t e T a k e n "   m i n O c c u r s = " 0 " / >  
 < x s d : e l e m e n t   r e f = " n s 3 : M e d i a L e n g t h I n S e c o n d s "   m i n O c c u r s = " 0 " / >  
 < x s d : e l e m e n t   r e f = " n s 3 : M e d i a S e r v i c e L o c a t i o n "   m i n O c c u r s = " 0 " / >  
 < x s d : e l e m e n t   r e f = " n s 3 : _ a c t i v i t y "   m i n O c c u r s = " 0 " / >  
 < / x s d : a l l >  
 < / x s d : c o m p l e x T y p e >  
 < / x s d : e l e m e n t >  
 < / x s d : s e q u e n c e >  
 < / x s d : c o m p l e x T y p e >  
 < / x s d : e l e m e n t >  
 < / x s d : s c h e m a >  
 < x s d : s c h e m a   t a r g e t N a m e s p a c e = " 9 1 6 2 b d 5 b - 4 e d 9 - 4 d a 3 - b 3 7 6 - 0 5 2 0 4 5 8 0 b a 3 f "   e l e m e n t F o r m D e f a u l t = " q u a l i f i e d "   x m l n s : x s d = " h t t p : / / w w w . w 3 . o r g / 2 0 0 1 / X M L S c h e m a "   x m l n s : x s = " h t t p : / / w w w . w 3 . o r g / 2 0 0 1 / X M L S c h e m a "   x m l n s : d m s = " h t t p : / / s c h e m a s . m i c r o s o f t . c o m / o f f i c e / 2 0 0 6 / d o c u m e n t M a n a g e m e n t / t y p e s "   x m l n s : p c = " h t t p : / / s c h e m a s . m i c r o s o f t . c o m / o f f i c e / i n f o p a t h / 2 0 0 7 / P a r t n e r C o n t r o l s " >  
 < x s d : i m p o r t   n a m e s p a c e = " h t t p : / / s c h e m a s . m i c r o s o f t . c o m / o f f i c e / 2 0 0 6 / d o c u m e n t M a n a g e m e n t / t y p e s " / >  
 < x s d : i m p o r t   n a m e s p a c e = " h t t p : / / s c h e m a s . m i c r o s o f t . c o m / o f f i c e / i n f o p a t h / 2 0 0 7 / P a r t n e r C o n t r o l s " / >  
 < x s d : e l e m e n t   n a m e = " M e d i a S e r v i c e M e t a d a t a "   m a : i n d e x = " 8 "   n i l l a b l e = " t r u e "   m a : d i s p l a y N a m e = " M e d i a S e r v i c e M e t a d a t a "   m a : h i d d e n = " t r u e "   m a : i n t e r n a l N a m e = " M e d i a S e r v i c e M e t a d a t a "   m a : r e a d O n l y = " t r u e " >  
 < x s d : s i m p l e T y p e >  
 < x s d : r e s t r i c t i o n   b a s e = " d m s : N o t e " / >  
 < / x s d : s i m p l e T y p e >  
 < / x s d : e l e m e n t >  
 < x s d : e l e m e n t   n a m e = " M e d i a S e r v i c e F a s t M e t a d a t a "   m a : i n d e x = " 9 "   n i l l a b l e = " t r u e "   m a : d i s p l a y N a m e = " M e d i a S e r v i c e F a s t M e t a d a t a "   m a : h i d d e n = " t r u e "   m a : i n t e r n a l N a m e = " M e d i a S e r v i c e F a s t M e t a d a t a "   m a : r e a d O n l y = " t r u e " >  
 < x s d : s i m p l e T y p e >  
 < x s d : r e s t r i c t i o n   b a s e = " d m s : N o t e " / >  
 < / x s d : s i m p l e T y p e >  
 < / x s d : e l e m e n t >  
 < x s d : e l e m e n t   n a m e = " M e d i a S e r v i c e A u t o T a g s "   m a : i n d e x = " 1 3 "   n i l l a b l e = " t r u e "   m a : d i s p l a y N a m e = " T a g s "   m a : i n t e r n a l N a m e = " M e d i a S e r v i c e A u t o T a g s "   m a : r e a d O n l y = " t r u e " >  
 < x s d : s i m p l e T y p e >  
 < x s d : r e s t r i c t i o n   b a s e = " d m s : T e x t " / >  
 < / x s d : s i m p l e T y p e >  
 < / x s d : e l e m e n t >  
 < x s d : e l e m e n t   n a m e = " M e d i a S e r v i c e O C R "   m a : i n d e x = " 1 4 "   n i l l a b l e = " t r u e "   m a : d i s p l a y N a m e = " E x t r a c t e d   T e x t "   m a : i n t e r n a l N a m e = " M e d i a S e r v i c e O C R "   m a : r e a d O n l y = " t r u e " >  
 < x s d : s i m p l e T y p e >  
 < x s d : r e s t r i c t i o n   b a s e = " d m s : N o t e " >  
 < x s d : m a x L e n g t h   v a l u e = " 2 5 5 " / >  
 < / x s d : r e s t r i c t i o n >  
 < / x s d : s i m p l e T y p e >  
 < / x s d : e l e m e n t >  
 < x s d : e l e m e n t   n a m e = " M e d i a S e r v i c e G e n e r a t i o n T i m e "   m a : i n d e x = " 1 5 "   n i l l a b l e = " t r u e "   m a : d i s p l a y N a m e = " M e d i a S e r v i c e G e n e r a t i o n T i m e "   m a : h i d d e n = " t r u e "   m a : i n t e r n a l N a m e = " M e d i a S e r v i c e G e n e r a t i o n T i m e "   m a : r e a d O n l y = " t r u e " >  
 < x s d : s i m p l e T y p e >  
 < x s d : r e s t r i c t i o n   b a s e = " d m s : T e x t " / >  
 < / x s d : s i m p l e T y p e >  
 < / x s d : e l e m e n t >  
 < x s d : e l e m e n t   n a m e = " M e d i a S e r v i c e E v e n t H a s h C o d e "   m a : i n d e x = " 1 6 "   n i l l a b l e = " t r u e "   m a : d i s p l a y N a m e = " M e d i a S e r v i c e E v e n t H a s h C o d e "   m a : h i d d e n = " t r u e "   m a : i n t e r n a l N a m e = " M e d i a S e r v i c e E v e n t H a s h C o d e "   m a : r e a d O n l y = " t r u e " >  
 < x s d : s i m p l e T y p e >  
 < x s d : r e s t r i c t i o n   b a s e = " d m s : T e x t " / >  
 < / x s d : s i m p l e T y p e >  
 < / x s d : e l e m e n t >  
 < x s d : e l e m e n t   n a m e = " M e d i a S e r v i c e A u t o K e y P o i n t s "   m a : i n d e x = " 1 7 "   n i l l a b l e = " t r u e "   m a : d i s p l a y N a m e = " M e d i a S e r v i c e A u t o K e y P o i n t s "   m a : h i d d e n = " t r u e "   m a : i n t e r n a l N a m e = " M e d i a S e r v i c e A u t o K e y P o i n t s "   m a : r e a d O n l y = " t r u e " >  
 < x s d : s i m p l e T y p e >  
 < x s d : r e s t r i c t i o n   b a s e = " d m s : N o t e " / >  
 < / x s d : s i m p l e T y p e >  
 < / x s d : e l e m e n t >  
 < x s d : e l e m e n t   n a m e = " M e d i a S e r v i c e K e y P o i n t s "   m a : i n d e x = " 1 8 "   n i l l a b l e = " t r u e "   m a : d i s p l a y N a m e = " K e y P o i n t s "   m a : i n t e r n a l N a m e = " M e d i a S e r v i c e K e y P o i n t s "   m a : r e a d O n l y = " t r u e " >  
 < x s d : s i m p l e T y p e >  
 < x s d : r e s t r i c t i o n   b a s e = " d m s : N o t e " >  
 < x s d : m a x L e n g t h   v a l u e = " 2 5 5 " / >  
 < / x s d : r e s t r i c t i o n >  
 < / x s d : s i m p l e T y p e >  
 < / x s d : e l e m e n t >  
 < x s d : e l e m e n t   n a m e = " M e d i a S e r v i c e D a t e T a k e n "   m a : i n d e x = " 1 9 "   n i l l a b l e = " t r u e "   m a : d i s p l a y N a m e = " M e d i a S e r v i c e D a t e T a k e n "   m a : h i d d e n = " t r u e "   m a : i n t e r n a l N a m e = " M e d i a S e r v i c e D a t e T a k e n "   m a : r e a d O n l y = " t r u e " >  
 < x s d : s i m p l e T y p e >  
 < x s d : r e s t r i c t i o n   b a s e = " d m s : T e x t " / >  
 < / x s d : s i m p l e T y p e >  
 < / x s d : e l e m e n t >  
 < x s d : e l e m e n t   n a m e = " M e d i a L e n g t h I n S e c o n d s "   m a : i n d e x = " 2 0 "   n i l l a b l e = " t r u e "   m a : d i s p l a y N a m e = " L e n g t h   ( s e c o n d s ) "   m a : i n t e r n a l N a m e = " M e d i a L e n g t h I n S e c o n d s "   m a : r e a d O n l y = " t r u e " >  
 < x s d : s i m p l e T y p e >  
 < x s d : r e s t r i c t i o n   b a s e = " d m s : U n k n o w n " / >  
 < / x s d : s i m p l e T y p e >  
 < / x s d : e l e m e n t >  
 < x s d : e l e m e n t   n a m e = " M e d i a S e r v i c e L o c a t i o n "   m a : i n d e x = " 2 1 "   n i l l a b l e = " t r u e "   m a : d i s p l a y N a m e = " L o c a t i o n "   m a : i n t e r n a l N a m e = " M e d i a S e r v i c e L o c a t i o n "   m a : r e a d O n l y = " t r u e " >  
 < x s d : s i m p l e T y p e >  
 < x s d : r e s t r i c t i o n   b a s e = " d m s : T e x t " / >  
 < / x s d : s i m p l e T y p e >  
 < / x s d : e l e m e n t >  
 < x s d : e l e m e n t   n a m e = " _ a c t i v i t y "   m a : i n d e x = " 2 2 "   n i l l a b l e = " t r u e "   m a : d i s p l a y N a m e = " _ a c t i v i t y "   m a : h i d d e n = " t r u e "   m a : i n t e r n a l N a m e = " _ a c t i v i t y " >  
 < x s d : s i m p l e T y p e >  
 < x s d : r e s t r i c t i o n   b a s e = " d m s : N o t e " / >  
 < / x s d : s i m p l e T y p e >  
 < / x s d : e l e m e n t >  
 < / x s d : s c h e m a >  
 < x s d : s c h e m a   t a r g e t N a m e s p a c e = " c 0 f a 2 6 1 7 - 9 6 b d - 4 2 5 d - 8 5 7 8 - e 9 3 5 6 3 f e 3 7 c 5 "   e l e m e n t F o r m D e f a u l t = " q u a l i f i e d "   x m l n s : x s d = " h t t p : / / w w w . w 3 . o r g / 2 0 0 1 / X M L S c h e m a "   x m l n s : x s = " h t t p : / / w w w . w 3 . o r g / 2 0 0 1 / X M L S c h e m a "   x m l n s : d m s = " h t t p : / / s c h e m a s . m i c r o s o f t . c o m / o f f i c e / 2 0 0 6 / d o c u m e n t M a n a g e m e n t / t y p e s "   x m l n s : p c = " h t t p : / / s c h e m a s . m i c r o s o f t . c o m / o f f i c e / i n f o p a t h / 2 0 0 7 / P a r t n e r C o n t r o l s " >  
 < x s d : i m p o r t   n a m e s p a c e = " h t t p : / / s c h e m a s . m i c r o s o f t . c o m / o f f i c e / 2 0 0 6 / d o c u m e n t M a n a g e m e n t / t y p e s " / >  
 < x s d : i m p o r t   n a m e s p a c e = " h t t p : / / s c h e m a s . m i c r o s o f t . c o m / o f f i c e / i n f o p a t h / 2 0 0 7 / P a r t n e r C o n t r o l s " / >  
 < x s d : e l e m e n t   n a m e = " S h a r e d W i t h U s e r s "   m a : i n d e x = " 1 0 "   n i l l a b l e = " t r u e "   m a : d i s p l a y N a m e = " S h a r e d   W i t h "   m a : i n t e r n a l N a m e = " S h a r e d W i t h U s e r s "   m a : r e a d O n l y = " t r u e " >  
 < x s d : c o m p l e x T y p e >  
 < x s d : c o m p l e x C o n t e n t >  
 < x s d : e x t e n s i o n   b a s e = " d m s : U s e r M u l t i " >  
 < x s d : s e q u e n c e >  
 < x s d : e l e m e n t   n a m e = " U s e r I n f o "   m i n O c c u r s = " 0 "   m a x O c c u r s = " u n b o u n d e d " >  
 < x s d : c o m p l e x T y p e >  
 < x s d : s e q u e n c e >  
 < x s d : e l e m e n t   n a m e = " D i s p l a y N a m e "   t y p e = " x s d : s t r i n g "   m i n O c c u r s = " 0 " / >  
 < x s d : e l e m e n t   n a m e = " A c c o u n t I d "   t y p e = " d m s : U s e r I d "   m i n O c c u r s = " 0 "   n i l l a b l e = " t r u e " / >  
 < x s d : e l e m e n t   n a m e = " A c c o u n t T y p e "   t y p e = " x s d : s t r i n g "   m i n O c c u r s = " 0 " / >  
 < / x s d : s e q u e n c e >  
 < / x s d : c o m p l e x T y p e >  
 < / x s d : e l e m e n t >  
 < / x s d : s e q u e n c e >  
 < / x s d : e x t e n s i o n >  
 < / x s d : c o m p l e x C o n t e n t >  
 < / x s d : c o m p l e x T y p e >  
 < / x s d : e l e m e n t >  
 < x s d : e l e m e n t   n a m e = " S h a r e d W i t h D e t a i l s "   m a : i n d e x = " 1 1 "   n i l l a b l e = " t r u e "   m a : d i s p l a y N a m e = " S h a r e d   W i t h   D e t a i l s "   m a : i n t e r n a l N a m e = " S h a r e d W i t h D e t a i l s "   m a : r e a d O n l y = " t r u e " >  
 < x s d : s i m p l e T y p e >  
 < x s d : r e s t r i c t i o n   b a s e = " d m s : N o t e " >  
 < x s d : m a x L e n g t h   v a l u e = " 2 5 5 " / >  
 < / x s d : r e s t r i c t i o n >  
 < / x s d : s i m p l e T y p e >  
 < / x s d : e l e m e n t >  
 < x s d : e l e m e n t   n a m e = " S h a r i n g H i n t H a s h "   m a : i n d e x = " 1 2 "   n i l l a b l e = " t r u e "   m a : d i s p l a y N a m e = " S h a r i n g   H i n t   H a s h "   m a : h i d d e n = " t r u e "   m a : i n t e r n a l N a m e = " S h a r i n g H i n t H a s h "   m a : r e a d O n l y = " t r u e " >  
 < x s d : s i m p l e T y p e >  
 < x s d : r e s t r i c t i o n   b a s e = " d m s : T e x t " / >  
 < / x s d : s i m p l e T y p e >  
 < / x s d : e l e m e n t >  
 < / x s d : s c h e m a >  
 < x s d : s c h e m a   t a r g e t N a m e s p a c e = " h t t p : / / s c h e m a s . o p e n x m l f o r m a t s . o r g / p a c k a g e / 2 0 0 6 / m e t a d a t a / c o r e - p r o p e r t i e s "   e l e m e n t F o r m D e f a u l t = " q u a l i f i e d "   a t t r i b u t e F o r m D e f a u l t = " u n q u a l i f i e d "   b l o c k D e f a u l t = " # a l l "   x m l n s = " h t t p : / / s c h e m a s . o p e n x m l f o r m a t s . o r g / p a c k a g e / 2 0 0 6 / m e t a d a t a / c o r e - p r o p e r t i e s "   x m l n s : x s d = " h t t p : / / w w w . w 3 . o r g / 2 0 0 1 / X M L S c h e m a "   x m l n s : x s i = " h t t p : / / w w w . w 3 . o r g / 2 0 0 1 / X M L S c h e m a - i n s t a n c e "   x m l n s : d c = " h t t p : / / p u r l . o r g / d c / e l e m e n t s / 1 . 1 / "   x m l n s : d c t e r m s = " h t t p : / / p u r l . o r g / d c / t e r m s / "   x m l n s : o d o c = " h t t p : / / s c h e m a s . m i c r o s o f t . c o m / i n t e r n a l / o b d " >  
 < x s d : i m p o r t   n a m e s p a c e = " h t t p : / / p u r l . o r g / d c / e l e m e n t s / 1 . 1 / "   s c h e m a L o c a t i o n = " h t t p : / / d u b l i n c o r e . o r g / s c h e m a s / x m l s / q d c / 2 0 0 3 / 0 4 / 0 2 / d c . x s d " / >  
 < x s d : i m p o r t   n a m e s p a c e = " h t t p : / / p u r l . o r g / d c / t e r m s / "   s c h e m a L o c a t i o n = " h t t p : / / d u b l i n c o r e . o r g / s c h e m a s / x m l s / q d c / 2 0 0 3 / 0 4 / 0 2 / d c t e r m s . x s d " / >  
 < x s d : e l e m e n t   n a m e = " c o r e P r o p e r t i e s "   t y p e = " C T _ c o r e P r o p e r t i e s " / >  
 < x s d : c o m p l e x T y p e   n a m e = " C T _ c o r e P r o p e r t i e s " >  
 < x s d : a l l >  
 < x s d : e l e m e n t   r e f = " d c : c r e a t o r "   m i n O c c u r s = " 0 "   m a x O c c u r s = " 1 " / >  
 < x s d : e l e m e n t   r e f = " d c t e r m s : c r e a t e d "   m i n O c c u r s = " 0 "   m a x O c c u r s = " 1 " / >  
 < x s d : e l e m e n t   r e f = " d c : i d e n t i f i e r "   m i n O c c u r s = " 0 "   m a x O c c u r s = " 1 " / >  
 < x s d : e l e m e n t   n a m e = " c o n t e n t T y p e "   m i n O c c u r s = " 0 "   m a x O c c u r s = " 1 "   t y p e = " x s d : s t r i n g "   m a : i n d e x = " 0 "   m a : d i s p l a y N a m e = " C o n t e n t   T y p e " / >  
 < x s d : e l e m e n t   r e f = " d c : t i t l e "   m i n O c c u r s = " 0 "   m a x O c c u r s = " 1 "   m a : i n d e x = " 4 "   m a : d i s p l a y N a m e = " T i t l e " / >  
 < x s d : e l e m e n t   r e f = " d c : s u b j e c t "   m i n O c c u r s = " 0 "   m a x O c c u r s = " 1 " / >  
 < x s d : e l e m e n t   r e f = " d c : d e s c r i p t i o n "   m i n O c c u r s = " 0 "   m a x O c c u r s = " 1 " / >  
 < x s d : e l e m e n t   n a m e = " k e y w o r d s "   m i n O c c u r s = " 0 "   m a x O c c u r s = " 1 "   t y p e = " x s d : s t r i n g " / >  
 < x s d : e l e m e n t   r e f = " d c : l a n g u a g e "   m i n O c c u r s = " 0 "   m a x O c c u r s = " 1 " / >  
 < x s d : e l e m e n t   n a m e = " c a t e g o r y "   m i n O c c u r s = " 0 "   m a x O c c u r s = " 1 "   t y p e = " x s d : s t r i n g " / >  
 < x s d : e l e m e n t   n a m e = " v e r s i o n "   m i n O c c u r s = " 0 "   m a x O c c u r s = " 1 "   t y p e = " x s d : s t r i n g " / >  
 < x s d : e l e m e n t   n a m e = " r e v i s i o n "   m i n O c c u r s = " 0 "   m a x O c c u r s = " 1 "   t y p e = " x s d : s t r i n g " >  
 < x s d : a n n o t a t i o n >  
 < x s d : d o c u m e n t a t i o n >  
                                                 T h i s   v a l u e   i n d i c a t e s   t h e   n u m b e r   o f   s a v e s   o r   r e v i s i o n s .   T h e   a p p l i c a t i o n   i s   r e s p o n s i b l e   f o r   u p d a t i n g   t h i s   v a l u e   a f t e r   e a c h   r e v i s i o n .  
                                         < / x s d : d o c u m e n t a t i o n >  
 < / x s d : a n n o t a t i o n >  
 < / x s d : e l e m e n t >  
 < x s d : e l e m e n t   n a m e = " l a s t M o d i f i e d B y "   m i n O c c u r s = " 0 "   m a x O c c u r s = " 1 "   t y p e = " x s d : s t r i n g " / >  
 < x s d : e l e m e n t   r e f = " d c t e r m s : m o d i f i e d "   m i n O c c u r s = " 0 "   m a x O c c u r s = " 1 " / >  
 < x s d : e l e m e n t   n a m e = " c o n t e n t S t a t u s "   m i n O c c u r s = " 0 "   m a x O c c u r s = " 1 "   t y p e = " x s d : s t r i n g " / >  
 < / x s d : a l l >  
 < / x s d : c o m p l e x T y p e >  
 < / x s d : s c h e m a >  
 < x s : s c h e m a   t a r g e t N a m e s p a c e = " h t t p : / / s c h e m a s . m i c r o s o f t . c o m / o f f i c e / i n f o p a t h / 2 0 0 7 / P a r t n e r C o n t r o l s "   e l e m e n t F o r m D e f a u l t = " q u a l i f i e d "   a t t r i b u t e F o r m D e f a u l t = " u n q u a l i f i e d "   x m l n s : p c = " h t t p : / / s c h e m a s . m i c r o s o f t . c o m / o f f i c e / i n f o p a t h / 2 0 0 7 / P a r t n e r C o n t r o l s "   x m l n s : x s = " h t t p : / / w w w . w 3 . o r g / 2 0 0 1 / X M L S c h e m a " >  
 < x s : e l e m e n t   n a m e = " P e r s o n " >  
 < x s : c o m p l e x T y p e >  
 < x s : s e q u e n c e >  
 < x s : e l e m e n t   r e f = " p c : D i s p l a y N a m e "   m i n O c c u r s = " 0 " > < / x s : e l e m e n t >  
 < x s : e l e m e n t   r e f = " p c : A c c o u n t I d "   m i n O c c u r s = " 0 " > < / x s : e l e m e n t >  
 < x s : e l e m e n t   r e f = " p c : A c c o u n t T y p e "   m i n O c c u r s = " 0 " > < / x s : e l e m e n t >  
 < / x s : s e q u e n c e >  
 < / x s : c o m p l e x T y p e >  
 < / x s : e l e m e n t >  
 < x s : e l e m e n t   n a m e = " D i s p l a y N a m e "   t y p e = " x s : s t r i n g " > < / x s : e l e m e n t >  
 < x s : e l e m e n t   n a m e = " A c c o u n t I d "   t y p e = " x s : s t r i n g " > < / x s : e l e m e n t >  
 < x s : e l e m e n t   n a m e = " A c c o u n t T y p e "   t y p e = " x s : s t r i n g " > < / x s : e l e m e n t >  
 < x s : e l e m e n t   n a m e = " B D C A s s o c i a t e d E n t i t y " >  
 < x s : c o m p l e x T y p e >  
 < x s : s e q u e n c e >  
 < x s : e l e m e n t   r e f = " p c : B D C E n t i t y "   m i n O c c u r s = " 0 "   m a x O c c u r s = " u n b o u n d e d " > < / x s : e l e m e n t >  
 < / x s : s e q u e n c e >  
 < x s : a t t r i b u t e   r e f = " p c : E n t i t y N a m e s p a c e " > < / x s : a t t r i b u t e >  
 < x s : a t t r i b u t e   r e f = " p c : E n t i t y N a m e " > < / x s : a t t r i b u t e >  
 < x s : a t t r i b u t e   r e f = " p c : S y s t e m I n s t a n c e N a m e " > < / x s : a t t r i b u t e >  
 < x s : a t t r i b u t e   r e f = " p c : A s s o c i a t i o n N a m e " > < / x s : a t t r i b u t e >  
 < / x s : c o m p l e x T y p e >  
 < / x s : e l e m e n t >  
 < x s : a t t r i b u t e   n a m e = " E n t i t y N a m e s p a c e "   t y p e = " x s : s t r i n g " > < / x s : a t t r i b u t e >  
 < x s : a t t r i b u t e   n a m e = " E n t i t y N a m e "   t y p e = " x s : s t r i n g " > < / x s : a t t r i b u t e >  
 < x s : a t t r i b u t e   n a m e = " S y s t e m I n s t a n c e N a m e "   t y p e = " x s : s t r i n g " > < / x s : a t t r i b u t e >  
 < x s : a t t r i b u t e   n a m e = " A s s o c i a t i o n N a m e "   t y p e = " x s : s t r i n g " > < / x s : a t t r i b u t e >  
 < x s : e l e m e n t   n a m e = " B D C E n t i t y " >  
 < x s : c o m p l e x T y p e >  
 < x s : s e q u e n c e >  
 < x s : e l e m e n t   r e f = " p c : E n t i t y D i s p l a y N a m e "   m i n O c c u r s = " 0 " > < / x s : e l e m e n t >  
 < x s : e l e m e n t   r e f = " p c : E n t i t y I n s t a n c e R e f e r e n c e "   m i n O c c u r s = " 0 " > < / x s : e l e m e n t >  
 < x s : e l e m e n t   r e f = " p c : E n t i t y I d 1 "   m i n O c c u r s = " 0 " > < / x s : e l e m e n t >  
 < x s : e l e m e n t   r e f = " p c : E n t i t y I d 2 "   m i n O c c u r s = " 0 " > < / x s : e l e m e n t >  
 < x s : e l e m e n t   r e f = " p c : E n t i t y I d 3 "   m i n O c c u r s = " 0 " > < / x s : e l e m e n t >  
 < x s : e l e m e n t   r e f = " p c : E n t i t y I d 4 "   m i n O c c u r s = " 0 " > < / x s : e l e m e n t >  
 < x s : e l e m e n t   r e f = " p c : E n t i t y I d 5 "   m i n O c c u r s = " 0 " > < / x s : e l e m e n t >  
 < / x s : s e q u e n c e >  
 < / x s : c o m p l e x T y p e >  
 < / x s : e l e m e n t >  
 < x s : e l e m e n t   n a m e = " E n t i t y D i s p l a y N a m e "   t y p e = " x s : s t r i n g " > < / x s : e l e m e n t >  
 < x s : e l e m e n t   n a m e = " E n t i t y I n s t a n c e R e f e r e n c e "   t y p e = " x s : s t r i n g " > < / x s : e l e m e n t >  
 < x s : e l e m e n t   n a m e = " E n t i t y I d 1 "   t y p e = " x s : s t r i n g " > < / x s : e l e m e n t >  
 < x s : e l e m e n t   n a m e = " E n t i t y I d 2 "   t y p e = " x s : s t r i n g " > < / x s : e l e m e n t >  
 < x s : e l e m e n t   n a m e = " E n t i t y I d 3 "   t y p e = " x s : s t r i n g " > < / x s : e l e m e n t >  
 < x s : e l e m e n t   n a m e = " E n t i t y I d 4 "   t y p e = " x s : s t r i n g " > < / x s : e l e m e n t >  
 < x s : e l e m e n t   n a m e = " E n t i t y I d 5 "   t y p e = " x s : s t r i n g " > < / x s : e l e m e n t >  
 < x s : e l e m e n t   n a m e = " T e r m s " >  
 < x s : c o m p l e x T y p e >  
 < x s : s e q u e n c e >  
 < x s : e l e m e n t   r e f = " p c : T e r m I n f o "   m i n O c c u r s = " 0 "   m a x O c c u r s = " u n b o u n d e d " > < / x s : e l e m e n t >  
 < / x s : s e q u e n c e >  
 < / x s : c o m p l e x T y p e >  
 < / x s : e l e m e n t >  
 < x s : e l e m e n t   n a m e = " T e r m I n f o " >  
 < x s : c o m p l e x T y p e >  
 < x s : s e q u e n c e >  
 < x s : e l e m e n t   r e f = " p c : T e r m N a m e "   m i n O c c u r s = " 0 " > < / x s : e l e m e n t >  
 < x s : e l e m e n t   r e f = " p c : T e r m I d "   m i n O c c u r s = " 0 " > < / x s : e l e m e n t >  
 < / x s : s e q u e n c e >  
 < / x s : c o m p l e x T y p e >  
 < / x s : e l e m e n t >  
 < x s : e l e m e n t   n a m e = " T e r m N a m e "   t y p e = " x s : s t r i n g " > < / x s : e l e m e n t >  
 < x s : e l e m e n t   n a m e = " T e r m I d "   t y p e = " x s : s t r i n g " > < / x s : e l e m e n t >  
 < / x s : s c h e m a >  
 < / c t : c o n t e n t T y p e S c h e m a > 
</file>

<file path=customXml/item2.xml>��< ? x m l   v e r s i o n = " 1 . 0 " ? > < p : p r o p e r t i e s   x m l n s : p = " h t t p : / / s c h e m a s . m i c r o s o f t . c o m / o f f i c e / 2 0 0 6 / m e t a d a t a / p r o p e r t i e s "   x m l n s : x s i = " h t t p : / / w w w . w 3 . o r g / 2 0 0 1 / X M L S c h e m a - i n s t a n c e "   x m l n s : p c = " h t t p : / / s c h e m a s . m i c r o s o f t . c o m / o f f i c e / i n f o p a t h / 2 0 0 7 / P a r t n e r C o n t r o l s " > < d o c u m e n t M a n a g e m e n t > < _ a c t i v i t y   x m l n s = " 9 1 6 2 b d 5 b - 4 e d 9 - 4 d a 3 - b 3 7 6 - 0 5 2 0 4 5 8 0 b a 3 f "   x s i : n i l = " t r u e " / > < / d o c u m e n t M a n a g e m e n t > < / p : p r o p e r t i e s > 
</file>

<file path=customXml/item3.xml>��< ? m s o - c o n t e n t T y p e ? > < F o r m T e m p l a t e s   x m l n s = " h t t p : / / s c h e m a s . m i c r o s o f t . c o m / s h a r e p o i n t / v 3 / c o n t e n t t y p e / f o r m s " > < D i s p l a y > D o c u m e n t L i b r a r y F o r m < / D i s p l a y > < E d i t > D o c u m e n t L i b r a r y F o r m < / E d i t > < N e w > D o c u m e n t L i b r a r y F o r m < / N e w > < / F o r m T e m p l a t e s > 
</file>

<file path=customXml/itemProps1.xml><?xml version="1.0" encoding="utf-8"?>
<ds:datastoreItem xmlns:ds="http://schemas.openxmlformats.org/officeDocument/2006/customXml" ds:itemID="{7D9E5D5E-A365-4A49-8140-C8CC82A61608}">
  <ds:schemaRefs/>
</ds:datastoreItem>
</file>

<file path=customXml/itemProps2.xml><?xml version="1.0" encoding="utf-8"?>
<ds:datastoreItem xmlns:ds="http://schemas.openxmlformats.org/officeDocument/2006/customXml" ds:itemID="{A6559A34-456E-49A1-8157-9E3D18BFAD36}">
  <ds:schemaRefs/>
</ds:datastoreItem>
</file>

<file path=customXml/itemProps3.xml><?xml version="1.0" encoding="utf-8"?>
<ds:datastoreItem xmlns:ds="http://schemas.openxmlformats.org/officeDocument/2006/customXml" ds:itemID="{3706AB80-2608-47D7-8AC8-FA6BC8A9B27C}">
  <ds:schemaRefs/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6380</Words>
  <Application>WPS Presentation</Application>
  <PresentationFormat>On-screen Show (16:9)</PresentationFormat>
  <Paragraphs>104</Paragraphs>
  <Slides>19</Slides>
  <Notes>9</Notes>
  <HiddenSlides>0</HiddenSlides>
  <MMClips>0</MMClips>
  <ScaleCrop>false</ScaleCrop>
  <HeadingPairs>
    <vt:vector size="8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  <vt:variant>
        <vt:lpstr>自定义放映</vt:lpstr>
      </vt:variant>
      <vt:variant>
        <vt:i4>1</vt:i4>
      </vt:variant>
    </vt:vector>
  </HeadingPairs>
  <TitlesOfParts>
    <vt:vector size="36" baseType="lpstr">
      <vt:lpstr>Arial</vt:lpstr>
      <vt:lpstr>SimSun</vt:lpstr>
      <vt:lpstr>Wingdings</vt:lpstr>
      <vt:lpstr>Arial</vt:lpstr>
      <vt:lpstr>Calibri</vt:lpstr>
      <vt:lpstr>Arial MT</vt:lpstr>
      <vt:lpstr>Times New Roman</vt:lpstr>
      <vt:lpstr>Poppins</vt:lpstr>
      <vt:lpstr>Segoe Print</vt:lpstr>
      <vt:lpstr>__fkGroteskNeue_a82850</vt:lpstr>
      <vt:lpstr>Times New Roman</vt:lpstr>
      <vt:lpstr>Söhne</vt:lpstr>
      <vt:lpstr>var(--font-berkeley-mono)</vt:lpstr>
      <vt:lpstr>Microsoft YaHei</vt:lpstr>
      <vt:lpstr>Arial Unicode MS</vt:lpstr>
      <vt:lpstr>Simple Light</vt:lpstr>
      <vt:lpstr>PowerPoint 演示文稿</vt:lpstr>
      <vt:lpstr>PowerPoint 演示文稿</vt:lpstr>
      <vt:lpstr>Abstract</vt:lpstr>
      <vt:lpstr>Problem Statement</vt:lpstr>
      <vt:lpstr>Project Overview</vt:lpstr>
      <vt:lpstr>Proposed Solution</vt:lpstr>
      <vt:lpstr>      Home Page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Technology Used</vt:lpstr>
      <vt:lpstr>Future Enhancements: </vt:lpstr>
      <vt:lpstr>Conclusion</vt:lpstr>
      <vt:lpstr>Thank You!</vt:lpstr>
      <vt:lpstr>Custom Show 1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Moinudeen Syed</dc:creator>
  <cp:lastModifiedBy>Dell</cp:lastModifiedBy>
  <cp:revision>11</cp:revision>
  <dcterms:created xsi:type="dcterms:W3CDTF">2024-04-14T19:39:10Z</dcterms:created>
  <dcterms:modified xsi:type="dcterms:W3CDTF">2024-04-14T19:46:53Z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0x0101000F1872188ABCFC48BECA6C87E8AC3285</vt:lpwstr>
  </property>
  <property fmtid="{D5CDD505-2E9C-101B-9397-08002B2CF9AE}" pid="3" name="ICV">
    <vt:lpwstr>8EF091C97620492E903DFFEB00560AB3_13</vt:lpwstr>
  </property>
  <property fmtid="{D5CDD505-2E9C-101B-9397-08002B2CF9AE}" pid="4" name="KSOProductBuildVer">
    <vt:lpwstr>1033-12.2.0.13489</vt:lpwstr>
  </property>
</Properties>
</file>